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4DEA3-04FC-E846-B38A-E1E1AE6CAFC3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22AF683B-EBE8-6A4A-BA1C-2EAF304675DF}">
      <dgm:prSet phldrT="[Текст]"/>
      <dgm:spPr/>
      <dgm:t>
        <a:bodyPr/>
        <a:lstStyle/>
        <a:p>
          <a:r>
            <a:rPr lang="ru-RU" dirty="0"/>
            <a:t>МЕНЕДЖЕР</a:t>
          </a:r>
        </a:p>
      </dgm:t>
    </dgm:pt>
    <dgm:pt modelId="{0D84344D-3A85-BE4A-945F-0C79E027470C}" type="parTrans" cxnId="{3368704F-283B-484B-A0DC-A6658C24C64D}">
      <dgm:prSet/>
      <dgm:spPr/>
      <dgm:t>
        <a:bodyPr/>
        <a:lstStyle/>
        <a:p>
          <a:endParaRPr lang="ru-RU"/>
        </a:p>
      </dgm:t>
    </dgm:pt>
    <dgm:pt modelId="{82C427E9-4E02-5B4E-8800-2068EF9E7F3B}" type="sibTrans" cxnId="{3368704F-283B-484B-A0DC-A6658C24C64D}">
      <dgm:prSet/>
      <dgm:spPr/>
      <dgm:t>
        <a:bodyPr/>
        <a:lstStyle/>
        <a:p>
          <a:endParaRPr lang="ru-RU"/>
        </a:p>
      </dgm:t>
    </dgm:pt>
    <dgm:pt modelId="{95B2E64E-89CF-1D41-8934-FBBDA9EABCD8}">
      <dgm:prSet phldrT="[Текст]"/>
      <dgm:spPr/>
      <dgm:t>
        <a:bodyPr/>
        <a:lstStyle/>
        <a:p>
          <a:r>
            <a:rPr lang="ru-RU" dirty="0"/>
            <a:t>СУД</a:t>
          </a:r>
        </a:p>
      </dgm:t>
    </dgm:pt>
    <dgm:pt modelId="{FA654261-E3C1-F444-9096-B997CC3E3E97}" type="parTrans" cxnId="{C8AB9ED6-35F1-1D4C-AC04-AA6AC1BE161E}">
      <dgm:prSet/>
      <dgm:spPr/>
      <dgm:t>
        <a:bodyPr/>
        <a:lstStyle/>
        <a:p>
          <a:endParaRPr lang="ru-RU"/>
        </a:p>
      </dgm:t>
    </dgm:pt>
    <dgm:pt modelId="{2C79BA8E-8FE9-EE4D-8BA3-45A16DCB6EB7}" type="sibTrans" cxnId="{C8AB9ED6-35F1-1D4C-AC04-AA6AC1BE161E}">
      <dgm:prSet/>
      <dgm:spPr/>
      <dgm:t>
        <a:bodyPr/>
        <a:lstStyle/>
        <a:p>
          <a:endParaRPr lang="ru-RU"/>
        </a:p>
      </dgm:t>
    </dgm:pt>
    <dgm:pt modelId="{D28AF878-0396-6F45-9C54-DA9943DA52D7}">
      <dgm:prSet phldrT="[Текст]"/>
      <dgm:spPr/>
      <dgm:t>
        <a:bodyPr/>
        <a:lstStyle/>
        <a:p>
          <a:r>
            <a:rPr lang="ru-RU" dirty="0"/>
            <a:t>ПРИСТАВ</a:t>
          </a:r>
        </a:p>
      </dgm:t>
    </dgm:pt>
    <dgm:pt modelId="{D75517CD-E8FB-F044-88A0-376146BAD1CF}" type="parTrans" cxnId="{ABAFF41B-0D37-6A4F-9CF3-17589C4018DB}">
      <dgm:prSet/>
      <dgm:spPr/>
      <dgm:t>
        <a:bodyPr/>
        <a:lstStyle/>
        <a:p>
          <a:endParaRPr lang="ru-RU"/>
        </a:p>
      </dgm:t>
    </dgm:pt>
    <dgm:pt modelId="{464F66A3-BAA1-F849-9B12-A672846F64D8}" type="sibTrans" cxnId="{ABAFF41B-0D37-6A4F-9CF3-17589C4018DB}">
      <dgm:prSet/>
      <dgm:spPr/>
      <dgm:t>
        <a:bodyPr/>
        <a:lstStyle/>
        <a:p>
          <a:endParaRPr lang="ru-RU"/>
        </a:p>
      </dgm:t>
    </dgm:pt>
    <dgm:pt modelId="{3569C673-C851-6E4B-9794-F8889ECC1D3F}" type="pres">
      <dgm:prSet presAssocID="{90A4DEA3-04FC-E846-B38A-E1E1AE6CAFC3}" presName="Name0" presStyleCnt="0">
        <dgm:presLayoutVars>
          <dgm:dir/>
          <dgm:resizeHandles val="exact"/>
        </dgm:presLayoutVars>
      </dgm:prSet>
      <dgm:spPr/>
    </dgm:pt>
    <dgm:pt modelId="{F60D2085-647E-4F4D-993B-78CB58BCB954}" type="pres">
      <dgm:prSet presAssocID="{22AF683B-EBE8-6A4A-BA1C-2EAF304675DF}" presName="node" presStyleLbl="node1" presStyleIdx="0" presStyleCnt="3">
        <dgm:presLayoutVars>
          <dgm:bulletEnabled val="1"/>
        </dgm:presLayoutVars>
      </dgm:prSet>
      <dgm:spPr/>
    </dgm:pt>
    <dgm:pt modelId="{BF5DE906-E2FB-D64C-8F5A-2F077C6E67F7}" type="pres">
      <dgm:prSet presAssocID="{82C427E9-4E02-5B4E-8800-2068EF9E7F3B}" presName="sibTrans" presStyleLbl="sibTrans2D1" presStyleIdx="0" presStyleCnt="2"/>
      <dgm:spPr/>
    </dgm:pt>
    <dgm:pt modelId="{A530B5DD-0470-6E47-A7BB-813F39A3CDAA}" type="pres">
      <dgm:prSet presAssocID="{82C427E9-4E02-5B4E-8800-2068EF9E7F3B}" presName="connectorText" presStyleLbl="sibTrans2D1" presStyleIdx="0" presStyleCnt="2"/>
      <dgm:spPr/>
    </dgm:pt>
    <dgm:pt modelId="{248B0964-20FF-264D-8E5A-1F494B130F52}" type="pres">
      <dgm:prSet presAssocID="{95B2E64E-89CF-1D41-8934-FBBDA9EABCD8}" presName="node" presStyleLbl="node1" presStyleIdx="1" presStyleCnt="3">
        <dgm:presLayoutVars>
          <dgm:bulletEnabled val="1"/>
        </dgm:presLayoutVars>
      </dgm:prSet>
      <dgm:spPr/>
    </dgm:pt>
    <dgm:pt modelId="{E2984823-D483-7E4E-9BFC-4C39AEEB86F9}" type="pres">
      <dgm:prSet presAssocID="{2C79BA8E-8FE9-EE4D-8BA3-45A16DCB6EB7}" presName="sibTrans" presStyleLbl="sibTrans2D1" presStyleIdx="1" presStyleCnt="2"/>
      <dgm:spPr/>
    </dgm:pt>
    <dgm:pt modelId="{8A5AD3E3-EE18-EA44-A762-A43DA26EE9A8}" type="pres">
      <dgm:prSet presAssocID="{2C79BA8E-8FE9-EE4D-8BA3-45A16DCB6EB7}" presName="connectorText" presStyleLbl="sibTrans2D1" presStyleIdx="1" presStyleCnt="2"/>
      <dgm:spPr/>
    </dgm:pt>
    <dgm:pt modelId="{88286EC6-882A-E147-8B6A-175D60579110}" type="pres">
      <dgm:prSet presAssocID="{D28AF878-0396-6F45-9C54-DA9943DA52D7}" presName="node" presStyleLbl="node1" presStyleIdx="2" presStyleCnt="3">
        <dgm:presLayoutVars>
          <dgm:bulletEnabled val="1"/>
        </dgm:presLayoutVars>
      </dgm:prSet>
      <dgm:spPr/>
    </dgm:pt>
  </dgm:ptLst>
  <dgm:cxnLst>
    <dgm:cxn modelId="{8D445C0B-702D-0D4E-B234-5BC6A1EE4C30}" type="presOf" srcId="{82C427E9-4E02-5B4E-8800-2068EF9E7F3B}" destId="{BF5DE906-E2FB-D64C-8F5A-2F077C6E67F7}" srcOrd="0" destOrd="0" presId="urn:microsoft.com/office/officeart/2005/8/layout/process1"/>
    <dgm:cxn modelId="{5A6B921A-5F3E-C44F-B712-A8B99F32CA07}" type="presOf" srcId="{2C79BA8E-8FE9-EE4D-8BA3-45A16DCB6EB7}" destId="{8A5AD3E3-EE18-EA44-A762-A43DA26EE9A8}" srcOrd="1" destOrd="0" presId="urn:microsoft.com/office/officeart/2005/8/layout/process1"/>
    <dgm:cxn modelId="{ABAFF41B-0D37-6A4F-9CF3-17589C4018DB}" srcId="{90A4DEA3-04FC-E846-B38A-E1E1AE6CAFC3}" destId="{D28AF878-0396-6F45-9C54-DA9943DA52D7}" srcOrd="2" destOrd="0" parTransId="{D75517CD-E8FB-F044-88A0-376146BAD1CF}" sibTransId="{464F66A3-BAA1-F849-9B12-A672846F64D8}"/>
    <dgm:cxn modelId="{6635762E-3F25-C04B-8B12-86D41A33594B}" type="presOf" srcId="{D28AF878-0396-6F45-9C54-DA9943DA52D7}" destId="{88286EC6-882A-E147-8B6A-175D60579110}" srcOrd="0" destOrd="0" presId="urn:microsoft.com/office/officeart/2005/8/layout/process1"/>
    <dgm:cxn modelId="{4C2CC548-716D-714F-9B01-1DB4BD0956F7}" type="presOf" srcId="{95B2E64E-89CF-1D41-8934-FBBDA9EABCD8}" destId="{248B0964-20FF-264D-8E5A-1F494B130F52}" srcOrd="0" destOrd="0" presId="urn:microsoft.com/office/officeart/2005/8/layout/process1"/>
    <dgm:cxn modelId="{3368704F-283B-484B-A0DC-A6658C24C64D}" srcId="{90A4DEA3-04FC-E846-B38A-E1E1AE6CAFC3}" destId="{22AF683B-EBE8-6A4A-BA1C-2EAF304675DF}" srcOrd="0" destOrd="0" parTransId="{0D84344D-3A85-BE4A-945F-0C79E027470C}" sibTransId="{82C427E9-4E02-5B4E-8800-2068EF9E7F3B}"/>
    <dgm:cxn modelId="{090E9683-C0A3-984F-8D74-5A5904CA618E}" type="presOf" srcId="{22AF683B-EBE8-6A4A-BA1C-2EAF304675DF}" destId="{F60D2085-647E-4F4D-993B-78CB58BCB954}" srcOrd="0" destOrd="0" presId="urn:microsoft.com/office/officeart/2005/8/layout/process1"/>
    <dgm:cxn modelId="{F4DE1D9B-BC1A-CE4B-BBF1-58D738FB3F68}" type="presOf" srcId="{90A4DEA3-04FC-E846-B38A-E1E1AE6CAFC3}" destId="{3569C673-C851-6E4B-9794-F8889ECC1D3F}" srcOrd="0" destOrd="0" presId="urn:microsoft.com/office/officeart/2005/8/layout/process1"/>
    <dgm:cxn modelId="{F943E19C-7444-3B47-AE66-6B9693C81272}" type="presOf" srcId="{2C79BA8E-8FE9-EE4D-8BA3-45A16DCB6EB7}" destId="{E2984823-D483-7E4E-9BFC-4C39AEEB86F9}" srcOrd="0" destOrd="0" presId="urn:microsoft.com/office/officeart/2005/8/layout/process1"/>
    <dgm:cxn modelId="{7C7969A0-52F2-0A4C-A929-EF5EAF1771FF}" type="presOf" srcId="{82C427E9-4E02-5B4E-8800-2068EF9E7F3B}" destId="{A530B5DD-0470-6E47-A7BB-813F39A3CDAA}" srcOrd="1" destOrd="0" presId="urn:microsoft.com/office/officeart/2005/8/layout/process1"/>
    <dgm:cxn modelId="{C8AB9ED6-35F1-1D4C-AC04-AA6AC1BE161E}" srcId="{90A4DEA3-04FC-E846-B38A-E1E1AE6CAFC3}" destId="{95B2E64E-89CF-1D41-8934-FBBDA9EABCD8}" srcOrd="1" destOrd="0" parTransId="{FA654261-E3C1-F444-9096-B997CC3E3E97}" sibTransId="{2C79BA8E-8FE9-EE4D-8BA3-45A16DCB6EB7}"/>
    <dgm:cxn modelId="{E697ABD7-AC76-EA42-9070-03FD57C2BF3D}" type="presParOf" srcId="{3569C673-C851-6E4B-9794-F8889ECC1D3F}" destId="{F60D2085-647E-4F4D-993B-78CB58BCB954}" srcOrd="0" destOrd="0" presId="urn:microsoft.com/office/officeart/2005/8/layout/process1"/>
    <dgm:cxn modelId="{32B8F678-3B3B-084D-9701-1C7516A718BD}" type="presParOf" srcId="{3569C673-C851-6E4B-9794-F8889ECC1D3F}" destId="{BF5DE906-E2FB-D64C-8F5A-2F077C6E67F7}" srcOrd="1" destOrd="0" presId="urn:microsoft.com/office/officeart/2005/8/layout/process1"/>
    <dgm:cxn modelId="{3F0E6897-3732-7F43-B8E0-A457A6BC0857}" type="presParOf" srcId="{BF5DE906-E2FB-D64C-8F5A-2F077C6E67F7}" destId="{A530B5DD-0470-6E47-A7BB-813F39A3CDAA}" srcOrd="0" destOrd="0" presId="urn:microsoft.com/office/officeart/2005/8/layout/process1"/>
    <dgm:cxn modelId="{356B7ECA-9743-CE4D-97D8-19ABC4514A38}" type="presParOf" srcId="{3569C673-C851-6E4B-9794-F8889ECC1D3F}" destId="{248B0964-20FF-264D-8E5A-1F494B130F52}" srcOrd="2" destOrd="0" presId="urn:microsoft.com/office/officeart/2005/8/layout/process1"/>
    <dgm:cxn modelId="{1AC3881E-4EC6-7F4D-B478-DA0AAD9CAC51}" type="presParOf" srcId="{3569C673-C851-6E4B-9794-F8889ECC1D3F}" destId="{E2984823-D483-7E4E-9BFC-4C39AEEB86F9}" srcOrd="3" destOrd="0" presId="urn:microsoft.com/office/officeart/2005/8/layout/process1"/>
    <dgm:cxn modelId="{3A10971D-5327-9542-8588-955B4D81679C}" type="presParOf" srcId="{E2984823-D483-7E4E-9BFC-4C39AEEB86F9}" destId="{8A5AD3E3-EE18-EA44-A762-A43DA26EE9A8}" srcOrd="0" destOrd="0" presId="urn:microsoft.com/office/officeart/2005/8/layout/process1"/>
    <dgm:cxn modelId="{D847E56F-07D8-4E4F-BFA4-2D9C163971D5}" type="presParOf" srcId="{3569C673-C851-6E4B-9794-F8889ECC1D3F}" destId="{88286EC6-882A-E147-8B6A-175D605791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4DEA3-04FC-E846-B38A-E1E1AE6CAFC3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22AF683B-EBE8-6A4A-BA1C-2EAF304675DF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/>
            <a:t>МЕНЕДЖЕР</a:t>
          </a:r>
        </a:p>
      </dgm:t>
    </dgm:pt>
    <dgm:pt modelId="{0D84344D-3A85-BE4A-945F-0C79E027470C}" type="parTrans" cxnId="{3368704F-283B-484B-A0DC-A6658C24C64D}">
      <dgm:prSet/>
      <dgm:spPr/>
      <dgm:t>
        <a:bodyPr/>
        <a:lstStyle/>
        <a:p>
          <a:endParaRPr lang="ru-RU"/>
        </a:p>
      </dgm:t>
    </dgm:pt>
    <dgm:pt modelId="{82C427E9-4E02-5B4E-8800-2068EF9E7F3B}" type="sibTrans" cxnId="{3368704F-283B-484B-A0DC-A6658C24C64D}">
      <dgm:prSet/>
      <dgm:spPr/>
      <dgm:t>
        <a:bodyPr/>
        <a:lstStyle/>
        <a:p>
          <a:endParaRPr lang="ru-RU"/>
        </a:p>
      </dgm:t>
    </dgm:pt>
    <dgm:pt modelId="{95B2E64E-89CF-1D41-8934-FBBDA9EABCD8}">
      <dgm:prSet phldrT="[Текст]"/>
      <dgm:spPr/>
      <dgm:t>
        <a:bodyPr/>
        <a:lstStyle/>
        <a:p>
          <a:r>
            <a:rPr lang="ru-RU" dirty="0"/>
            <a:t>СУД</a:t>
          </a:r>
        </a:p>
      </dgm:t>
    </dgm:pt>
    <dgm:pt modelId="{FA654261-E3C1-F444-9096-B997CC3E3E97}" type="parTrans" cxnId="{C8AB9ED6-35F1-1D4C-AC04-AA6AC1BE161E}">
      <dgm:prSet/>
      <dgm:spPr/>
      <dgm:t>
        <a:bodyPr/>
        <a:lstStyle/>
        <a:p>
          <a:endParaRPr lang="ru-RU"/>
        </a:p>
      </dgm:t>
    </dgm:pt>
    <dgm:pt modelId="{2C79BA8E-8FE9-EE4D-8BA3-45A16DCB6EB7}" type="sibTrans" cxnId="{C8AB9ED6-35F1-1D4C-AC04-AA6AC1BE161E}">
      <dgm:prSet/>
      <dgm:spPr/>
      <dgm:t>
        <a:bodyPr/>
        <a:lstStyle/>
        <a:p>
          <a:endParaRPr lang="ru-RU"/>
        </a:p>
      </dgm:t>
    </dgm:pt>
    <dgm:pt modelId="{D28AF878-0396-6F45-9C54-DA9943DA52D7}">
      <dgm:prSet phldrT="[Текст]"/>
      <dgm:spPr/>
      <dgm:t>
        <a:bodyPr/>
        <a:lstStyle/>
        <a:p>
          <a:r>
            <a:rPr lang="ru-RU" dirty="0"/>
            <a:t>ПРИСТАВ</a:t>
          </a:r>
        </a:p>
      </dgm:t>
    </dgm:pt>
    <dgm:pt modelId="{D75517CD-E8FB-F044-88A0-376146BAD1CF}" type="parTrans" cxnId="{ABAFF41B-0D37-6A4F-9CF3-17589C4018DB}">
      <dgm:prSet/>
      <dgm:spPr/>
      <dgm:t>
        <a:bodyPr/>
        <a:lstStyle/>
        <a:p>
          <a:endParaRPr lang="ru-RU"/>
        </a:p>
      </dgm:t>
    </dgm:pt>
    <dgm:pt modelId="{464F66A3-BAA1-F849-9B12-A672846F64D8}" type="sibTrans" cxnId="{ABAFF41B-0D37-6A4F-9CF3-17589C4018DB}">
      <dgm:prSet/>
      <dgm:spPr/>
      <dgm:t>
        <a:bodyPr/>
        <a:lstStyle/>
        <a:p>
          <a:endParaRPr lang="ru-RU"/>
        </a:p>
      </dgm:t>
    </dgm:pt>
    <dgm:pt modelId="{3569C673-C851-6E4B-9794-F8889ECC1D3F}" type="pres">
      <dgm:prSet presAssocID="{90A4DEA3-04FC-E846-B38A-E1E1AE6CAFC3}" presName="Name0" presStyleCnt="0">
        <dgm:presLayoutVars>
          <dgm:dir/>
          <dgm:resizeHandles val="exact"/>
        </dgm:presLayoutVars>
      </dgm:prSet>
      <dgm:spPr/>
    </dgm:pt>
    <dgm:pt modelId="{F60D2085-647E-4F4D-993B-78CB58BCB954}" type="pres">
      <dgm:prSet presAssocID="{22AF683B-EBE8-6A4A-BA1C-2EAF304675DF}" presName="node" presStyleLbl="node1" presStyleIdx="0" presStyleCnt="3">
        <dgm:presLayoutVars>
          <dgm:bulletEnabled val="1"/>
        </dgm:presLayoutVars>
      </dgm:prSet>
      <dgm:spPr/>
    </dgm:pt>
    <dgm:pt modelId="{BF5DE906-E2FB-D64C-8F5A-2F077C6E67F7}" type="pres">
      <dgm:prSet presAssocID="{82C427E9-4E02-5B4E-8800-2068EF9E7F3B}" presName="sibTrans" presStyleLbl="sibTrans2D1" presStyleIdx="0" presStyleCnt="2"/>
      <dgm:spPr/>
    </dgm:pt>
    <dgm:pt modelId="{A530B5DD-0470-6E47-A7BB-813F39A3CDAA}" type="pres">
      <dgm:prSet presAssocID="{82C427E9-4E02-5B4E-8800-2068EF9E7F3B}" presName="connectorText" presStyleLbl="sibTrans2D1" presStyleIdx="0" presStyleCnt="2"/>
      <dgm:spPr/>
    </dgm:pt>
    <dgm:pt modelId="{248B0964-20FF-264D-8E5A-1F494B130F52}" type="pres">
      <dgm:prSet presAssocID="{95B2E64E-89CF-1D41-8934-FBBDA9EABCD8}" presName="node" presStyleLbl="node1" presStyleIdx="1" presStyleCnt="3">
        <dgm:presLayoutVars>
          <dgm:bulletEnabled val="1"/>
        </dgm:presLayoutVars>
      </dgm:prSet>
      <dgm:spPr/>
    </dgm:pt>
    <dgm:pt modelId="{E2984823-D483-7E4E-9BFC-4C39AEEB86F9}" type="pres">
      <dgm:prSet presAssocID="{2C79BA8E-8FE9-EE4D-8BA3-45A16DCB6EB7}" presName="sibTrans" presStyleLbl="sibTrans2D1" presStyleIdx="1" presStyleCnt="2"/>
      <dgm:spPr/>
    </dgm:pt>
    <dgm:pt modelId="{8A5AD3E3-EE18-EA44-A762-A43DA26EE9A8}" type="pres">
      <dgm:prSet presAssocID="{2C79BA8E-8FE9-EE4D-8BA3-45A16DCB6EB7}" presName="connectorText" presStyleLbl="sibTrans2D1" presStyleIdx="1" presStyleCnt="2"/>
      <dgm:spPr/>
    </dgm:pt>
    <dgm:pt modelId="{88286EC6-882A-E147-8B6A-175D60579110}" type="pres">
      <dgm:prSet presAssocID="{D28AF878-0396-6F45-9C54-DA9943DA52D7}" presName="node" presStyleLbl="node1" presStyleIdx="2" presStyleCnt="3">
        <dgm:presLayoutVars>
          <dgm:bulletEnabled val="1"/>
        </dgm:presLayoutVars>
      </dgm:prSet>
      <dgm:spPr/>
    </dgm:pt>
  </dgm:ptLst>
  <dgm:cxnLst>
    <dgm:cxn modelId="{8D445C0B-702D-0D4E-B234-5BC6A1EE4C30}" type="presOf" srcId="{82C427E9-4E02-5B4E-8800-2068EF9E7F3B}" destId="{BF5DE906-E2FB-D64C-8F5A-2F077C6E67F7}" srcOrd="0" destOrd="0" presId="urn:microsoft.com/office/officeart/2005/8/layout/process1"/>
    <dgm:cxn modelId="{5A6B921A-5F3E-C44F-B712-A8B99F32CA07}" type="presOf" srcId="{2C79BA8E-8FE9-EE4D-8BA3-45A16DCB6EB7}" destId="{8A5AD3E3-EE18-EA44-A762-A43DA26EE9A8}" srcOrd="1" destOrd="0" presId="urn:microsoft.com/office/officeart/2005/8/layout/process1"/>
    <dgm:cxn modelId="{ABAFF41B-0D37-6A4F-9CF3-17589C4018DB}" srcId="{90A4DEA3-04FC-E846-B38A-E1E1AE6CAFC3}" destId="{D28AF878-0396-6F45-9C54-DA9943DA52D7}" srcOrd="2" destOrd="0" parTransId="{D75517CD-E8FB-F044-88A0-376146BAD1CF}" sibTransId="{464F66A3-BAA1-F849-9B12-A672846F64D8}"/>
    <dgm:cxn modelId="{6635762E-3F25-C04B-8B12-86D41A33594B}" type="presOf" srcId="{D28AF878-0396-6F45-9C54-DA9943DA52D7}" destId="{88286EC6-882A-E147-8B6A-175D60579110}" srcOrd="0" destOrd="0" presId="urn:microsoft.com/office/officeart/2005/8/layout/process1"/>
    <dgm:cxn modelId="{4C2CC548-716D-714F-9B01-1DB4BD0956F7}" type="presOf" srcId="{95B2E64E-89CF-1D41-8934-FBBDA9EABCD8}" destId="{248B0964-20FF-264D-8E5A-1F494B130F52}" srcOrd="0" destOrd="0" presId="urn:microsoft.com/office/officeart/2005/8/layout/process1"/>
    <dgm:cxn modelId="{3368704F-283B-484B-A0DC-A6658C24C64D}" srcId="{90A4DEA3-04FC-E846-B38A-E1E1AE6CAFC3}" destId="{22AF683B-EBE8-6A4A-BA1C-2EAF304675DF}" srcOrd="0" destOrd="0" parTransId="{0D84344D-3A85-BE4A-945F-0C79E027470C}" sibTransId="{82C427E9-4E02-5B4E-8800-2068EF9E7F3B}"/>
    <dgm:cxn modelId="{090E9683-C0A3-984F-8D74-5A5904CA618E}" type="presOf" srcId="{22AF683B-EBE8-6A4A-BA1C-2EAF304675DF}" destId="{F60D2085-647E-4F4D-993B-78CB58BCB954}" srcOrd="0" destOrd="0" presId="urn:microsoft.com/office/officeart/2005/8/layout/process1"/>
    <dgm:cxn modelId="{F4DE1D9B-BC1A-CE4B-BBF1-58D738FB3F68}" type="presOf" srcId="{90A4DEA3-04FC-E846-B38A-E1E1AE6CAFC3}" destId="{3569C673-C851-6E4B-9794-F8889ECC1D3F}" srcOrd="0" destOrd="0" presId="urn:microsoft.com/office/officeart/2005/8/layout/process1"/>
    <dgm:cxn modelId="{F943E19C-7444-3B47-AE66-6B9693C81272}" type="presOf" srcId="{2C79BA8E-8FE9-EE4D-8BA3-45A16DCB6EB7}" destId="{E2984823-D483-7E4E-9BFC-4C39AEEB86F9}" srcOrd="0" destOrd="0" presId="urn:microsoft.com/office/officeart/2005/8/layout/process1"/>
    <dgm:cxn modelId="{7C7969A0-52F2-0A4C-A929-EF5EAF1771FF}" type="presOf" srcId="{82C427E9-4E02-5B4E-8800-2068EF9E7F3B}" destId="{A530B5DD-0470-6E47-A7BB-813F39A3CDAA}" srcOrd="1" destOrd="0" presId="urn:microsoft.com/office/officeart/2005/8/layout/process1"/>
    <dgm:cxn modelId="{C8AB9ED6-35F1-1D4C-AC04-AA6AC1BE161E}" srcId="{90A4DEA3-04FC-E846-B38A-E1E1AE6CAFC3}" destId="{95B2E64E-89CF-1D41-8934-FBBDA9EABCD8}" srcOrd="1" destOrd="0" parTransId="{FA654261-E3C1-F444-9096-B997CC3E3E97}" sibTransId="{2C79BA8E-8FE9-EE4D-8BA3-45A16DCB6EB7}"/>
    <dgm:cxn modelId="{E697ABD7-AC76-EA42-9070-03FD57C2BF3D}" type="presParOf" srcId="{3569C673-C851-6E4B-9794-F8889ECC1D3F}" destId="{F60D2085-647E-4F4D-993B-78CB58BCB954}" srcOrd="0" destOrd="0" presId="urn:microsoft.com/office/officeart/2005/8/layout/process1"/>
    <dgm:cxn modelId="{32B8F678-3B3B-084D-9701-1C7516A718BD}" type="presParOf" srcId="{3569C673-C851-6E4B-9794-F8889ECC1D3F}" destId="{BF5DE906-E2FB-D64C-8F5A-2F077C6E67F7}" srcOrd="1" destOrd="0" presId="urn:microsoft.com/office/officeart/2005/8/layout/process1"/>
    <dgm:cxn modelId="{3F0E6897-3732-7F43-B8E0-A457A6BC0857}" type="presParOf" srcId="{BF5DE906-E2FB-D64C-8F5A-2F077C6E67F7}" destId="{A530B5DD-0470-6E47-A7BB-813F39A3CDAA}" srcOrd="0" destOrd="0" presId="urn:microsoft.com/office/officeart/2005/8/layout/process1"/>
    <dgm:cxn modelId="{356B7ECA-9743-CE4D-97D8-19ABC4514A38}" type="presParOf" srcId="{3569C673-C851-6E4B-9794-F8889ECC1D3F}" destId="{248B0964-20FF-264D-8E5A-1F494B130F52}" srcOrd="2" destOrd="0" presId="urn:microsoft.com/office/officeart/2005/8/layout/process1"/>
    <dgm:cxn modelId="{1AC3881E-4EC6-7F4D-B478-DA0AAD9CAC51}" type="presParOf" srcId="{3569C673-C851-6E4B-9794-F8889ECC1D3F}" destId="{E2984823-D483-7E4E-9BFC-4C39AEEB86F9}" srcOrd="3" destOrd="0" presId="urn:microsoft.com/office/officeart/2005/8/layout/process1"/>
    <dgm:cxn modelId="{3A10971D-5327-9542-8588-955B4D81679C}" type="presParOf" srcId="{E2984823-D483-7E4E-9BFC-4C39AEEB86F9}" destId="{8A5AD3E3-EE18-EA44-A762-A43DA26EE9A8}" srcOrd="0" destOrd="0" presId="urn:microsoft.com/office/officeart/2005/8/layout/process1"/>
    <dgm:cxn modelId="{D847E56F-07D8-4E4F-BFA4-2D9C163971D5}" type="presParOf" srcId="{3569C673-C851-6E4B-9794-F8889ECC1D3F}" destId="{88286EC6-882A-E147-8B6A-175D605791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4DEA3-04FC-E846-B38A-E1E1AE6CAFC3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22AF683B-EBE8-6A4A-BA1C-2EAF304675DF}">
      <dgm:prSet phldrT="[Текст]"/>
      <dgm:spPr/>
      <dgm:t>
        <a:bodyPr/>
        <a:lstStyle/>
        <a:p>
          <a:r>
            <a:rPr lang="ru-RU" dirty="0"/>
            <a:t>МЕНЕДЖЕР</a:t>
          </a:r>
        </a:p>
      </dgm:t>
    </dgm:pt>
    <dgm:pt modelId="{0D84344D-3A85-BE4A-945F-0C79E027470C}" type="parTrans" cxnId="{3368704F-283B-484B-A0DC-A6658C24C64D}">
      <dgm:prSet/>
      <dgm:spPr/>
      <dgm:t>
        <a:bodyPr/>
        <a:lstStyle/>
        <a:p>
          <a:endParaRPr lang="ru-RU"/>
        </a:p>
      </dgm:t>
    </dgm:pt>
    <dgm:pt modelId="{82C427E9-4E02-5B4E-8800-2068EF9E7F3B}" type="sibTrans" cxnId="{3368704F-283B-484B-A0DC-A6658C24C64D}">
      <dgm:prSet/>
      <dgm:spPr/>
      <dgm:t>
        <a:bodyPr/>
        <a:lstStyle/>
        <a:p>
          <a:endParaRPr lang="ru-RU"/>
        </a:p>
      </dgm:t>
    </dgm:pt>
    <dgm:pt modelId="{95B2E64E-89CF-1D41-8934-FBBDA9EABCD8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/>
            <a:t>СУД</a:t>
          </a:r>
        </a:p>
      </dgm:t>
    </dgm:pt>
    <dgm:pt modelId="{FA654261-E3C1-F444-9096-B997CC3E3E97}" type="parTrans" cxnId="{C8AB9ED6-35F1-1D4C-AC04-AA6AC1BE161E}">
      <dgm:prSet/>
      <dgm:spPr/>
      <dgm:t>
        <a:bodyPr/>
        <a:lstStyle/>
        <a:p>
          <a:endParaRPr lang="ru-RU"/>
        </a:p>
      </dgm:t>
    </dgm:pt>
    <dgm:pt modelId="{2C79BA8E-8FE9-EE4D-8BA3-45A16DCB6EB7}" type="sibTrans" cxnId="{C8AB9ED6-35F1-1D4C-AC04-AA6AC1BE161E}">
      <dgm:prSet/>
      <dgm:spPr/>
      <dgm:t>
        <a:bodyPr/>
        <a:lstStyle/>
        <a:p>
          <a:endParaRPr lang="ru-RU"/>
        </a:p>
      </dgm:t>
    </dgm:pt>
    <dgm:pt modelId="{D28AF878-0396-6F45-9C54-DA9943DA52D7}">
      <dgm:prSet phldrT="[Текст]"/>
      <dgm:spPr/>
      <dgm:t>
        <a:bodyPr/>
        <a:lstStyle/>
        <a:p>
          <a:r>
            <a:rPr lang="ru-RU" dirty="0"/>
            <a:t>ПРИСТАВ</a:t>
          </a:r>
        </a:p>
      </dgm:t>
    </dgm:pt>
    <dgm:pt modelId="{D75517CD-E8FB-F044-88A0-376146BAD1CF}" type="parTrans" cxnId="{ABAFF41B-0D37-6A4F-9CF3-17589C4018DB}">
      <dgm:prSet/>
      <dgm:spPr/>
      <dgm:t>
        <a:bodyPr/>
        <a:lstStyle/>
        <a:p>
          <a:endParaRPr lang="ru-RU"/>
        </a:p>
      </dgm:t>
    </dgm:pt>
    <dgm:pt modelId="{464F66A3-BAA1-F849-9B12-A672846F64D8}" type="sibTrans" cxnId="{ABAFF41B-0D37-6A4F-9CF3-17589C4018DB}">
      <dgm:prSet/>
      <dgm:spPr/>
      <dgm:t>
        <a:bodyPr/>
        <a:lstStyle/>
        <a:p>
          <a:endParaRPr lang="ru-RU"/>
        </a:p>
      </dgm:t>
    </dgm:pt>
    <dgm:pt modelId="{3569C673-C851-6E4B-9794-F8889ECC1D3F}" type="pres">
      <dgm:prSet presAssocID="{90A4DEA3-04FC-E846-B38A-E1E1AE6CAFC3}" presName="Name0" presStyleCnt="0">
        <dgm:presLayoutVars>
          <dgm:dir/>
          <dgm:resizeHandles val="exact"/>
        </dgm:presLayoutVars>
      </dgm:prSet>
      <dgm:spPr/>
    </dgm:pt>
    <dgm:pt modelId="{F60D2085-647E-4F4D-993B-78CB58BCB954}" type="pres">
      <dgm:prSet presAssocID="{22AF683B-EBE8-6A4A-BA1C-2EAF304675DF}" presName="node" presStyleLbl="node1" presStyleIdx="0" presStyleCnt="3">
        <dgm:presLayoutVars>
          <dgm:bulletEnabled val="1"/>
        </dgm:presLayoutVars>
      </dgm:prSet>
      <dgm:spPr/>
    </dgm:pt>
    <dgm:pt modelId="{BF5DE906-E2FB-D64C-8F5A-2F077C6E67F7}" type="pres">
      <dgm:prSet presAssocID="{82C427E9-4E02-5B4E-8800-2068EF9E7F3B}" presName="sibTrans" presStyleLbl="sibTrans2D1" presStyleIdx="0" presStyleCnt="2"/>
      <dgm:spPr/>
    </dgm:pt>
    <dgm:pt modelId="{A530B5DD-0470-6E47-A7BB-813F39A3CDAA}" type="pres">
      <dgm:prSet presAssocID="{82C427E9-4E02-5B4E-8800-2068EF9E7F3B}" presName="connectorText" presStyleLbl="sibTrans2D1" presStyleIdx="0" presStyleCnt="2"/>
      <dgm:spPr/>
    </dgm:pt>
    <dgm:pt modelId="{248B0964-20FF-264D-8E5A-1F494B130F52}" type="pres">
      <dgm:prSet presAssocID="{95B2E64E-89CF-1D41-8934-FBBDA9EABCD8}" presName="node" presStyleLbl="node1" presStyleIdx="1" presStyleCnt="3">
        <dgm:presLayoutVars>
          <dgm:bulletEnabled val="1"/>
        </dgm:presLayoutVars>
      </dgm:prSet>
      <dgm:spPr/>
    </dgm:pt>
    <dgm:pt modelId="{E2984823-D483-7E4E-9BFC-4C39AEEB86F9}" type="pres">
      <dgm:prSet presAssocID="{2C79BA8E-8FE9-EE4D-8BA3-45A16DCB6EB7}" presName="sibTrans" presStyleLbl="sibTrans2D1" presStyleIdx="1" presStyleCnt="2"/>
      <dgm:spPr/>
    </dgm:pt>
    <dgm:pt modelId="{8A5AD3E3-EE18-EA44-A762-A43DA26EE9A8}" type="pres">
      <dgm:prSet presAssocID="{2C79BA8E-8FE9-EE4D-8BA3-45A16DCB6EB7}" presName="connectorText" presStyleLbl="sibTrans2D1" presStyleIdx="1" presStyleCnt="2"/>
      <dgm:spPr/>
    </dgm:pt>
    <dgm:pt modelId="{88286EC6-882A-E147-8B6A-175D60579110}" type="pres">
      <dgm:prSet presAssocID="{D28AF878-0396-6F45-9C54-DA9943DA52D7}" presName="node" presStyleLbl="node1" presStyleIdx="2" presStyleCnt="3">
        <dgm:presLayoutVars>
          <dgm:bulletEnabled val="1"/>
        </dgm:presLayoutVars>
      </dgm:prSet>
      <dgm:spPr/>
    </dgm:pt>
  </dgm:ptLst>
  <dgm:cxnLst>
    <dgm:cxn modelId="{8D445C0B-702D-0D4E-B234-5BC6A1EE4C30}" type="presOf" srcId="{82C427E9-4E02-5B4E-8800-2068EF9E7F3B}" destId="{BF5DE906-E2FB-D64C-8F5A-2F077C6E67F7}" srcOrd="0" destOrd="0" presId="urn:microsoft.com/office/officeart/2005/8/layout/process1"/>
    <dgm:cxn modelId="{5A6B921A-5F3E-C44F-B712-A8B99F32CA07}" type="presOf" srcId="{2C79BA8E-8FE9-EE4D-8BA3-45A16DCB6EB7}" destId="{8A5AD3E3-EE18-EA44-A762-A43DA26EE9A8}" srcOrd="1" destOrd="0" presId="urn:microsoft.com/office/officeart/2005/8/layout/process1"/>
    <dgm:cxn modelId="{ABAFF41B-0D37-6A4F-9CF3-17589C4018DB}" srcId="{90A4DEA3-04FC-E846-B38A-E1E1AE6CAFC3}" destId="{D28AF878-0396-6F45-9C54-DA9943DA52D7}" srcOrd="2" destOrd="0" parTransId="{D75517CD-E8FB-F044-88A0-376146BAD1CF}" sibTransId="{464F66A3-BAA1-F849-9B12-A672846F64D8}"/>
    <dgm:cxn modelId="{6635762E-3F25-C04B-8B12-86D41A33594B}" type="presOf" srcId="{D28AF878-0396-6F45-9C54-DA9943DA52D7}" destId="{88286EC6-882A-E147-8B6A-175D60579110}" srcOrd="0" destOrd="0" presId="urn:microsoft.com/office/officeart/2005/8/layout/process1"/>
    <dgm:cxn modelId="{4C2CC548-716D-714F-9B01-1DB4BD0956F7}" type="presOf" srcId="{95B2E64E-89CF-1D41-8934-FBBDA9EABCD8}" destId="{248B0964-20FF-264D-8E5A-1F494B130F52}" srcOrd="0" destOrd="0" presId="urn:microsoft.com/office/officeart/2005/8/layout/process1"/>
    <dgm:cxn modelId="{3368704F-283B-484B-A0DC-A6658C24C64D}" srcId="{90A4DEA3-04FC-E846-B38A-E1E1AE6CAFC3}" destId="{22AF683B-EBE8-6A4A-BA1C-2EAF304675DF}" srcOrd="0" destOrd="0" parTransId="{0D84344D-3A85-BE4A-945F-0C79E027470C}" sibTransId="{82C427E9-4E02-5B4E-8800-2068EF9E7F3B}"/>
    <dgm:cxn modelId="{090E9683-C0A3-984F-8D74-5A5904CA618E}" type="presOf" srcId="{22AF683B-EBE8-6A4A-BA1C-2EAF304675DF}" destId="{F60D2085-647E-4F4D-993B-78CB58BCB954}" srcOrd="0" destOrd="0" presId="urn:microsoft.com/office/officeart/2005/8/layout/process1"/>
    <dgm:cxn modelId="{F4DE1D9B-BC1A-CE4B-BBF1-58D738FB3F68}" type="presOf" srcId="{90A4DEA3-04FC-E846-B38A-E1E1AE6CAFC3}" destId="{3569C673-C851-6E4B-9794-F8889ECC1D3F}" srcOrd="0" destOrd="0" presId="urn:microsoft.com/office/officeart/2005/8/layout/process1"/>
    <dgm:cxn modelId="{F943E19C-7444-3B47-AE66-6B9693C81272}" type="presOf" srcId="{2C79BA8E-8FE9-EE4D-8BA3-45A16DCB6EB7}" destId="{E2984823-D483-7E4E-9BFC-4C39AEEB86F9}" srcOrd="0" destOrd="0" presId="urn:microsoft.com/office/officeart/2005/8/layout/process1"/>
    <dgm:cxn modelId="{7C7969A0-52F2-0A4C-A929-EF5EAF1771FF}" type="presOf" srcId="{82C427E9-4E02-5B4E-8800-2068EF9E7F3B}" destId="{A530B5DD-0470-6E47-A7BB-813F39A3CDAA}" srcOrd="1" destOrd="0" presId="urn:microsoft.com/office/officeart/2005/8/layout/process1"/>
    <dgm:cxn modelId="{C8AB9ED6-35F1-1D4C-AC04-AA6AC1BE161E}" srcId="{90A4DEA3-04FC-E846-B38A-E1E1AE6CAFC3}" destId="{95B2E64E-89CF-1D41-8934-FBBDA9EABCD8}" srcOrd="1" destOrd="0" parTransId="{FA654261-E3C1-F444-9096-B997CC3E3E97}" sibTransId="{2C79BA8E-8FE9-EE4D-8BA3-45A16DCB6EB7}"/>
    <dgm:cxn modelId="{E697ABD7-AC76-EA42-9070-03FD57C2BF3D}" type="presParOf" srcId="{3569C673-C851-6E4B-9794-F8889ECC1D3F}" destId="{F60D2085-647E-4F4D-993B-78CB58BCB954}" srcOrd="0" destOrd="0" presId="urn:microsoft.com/office/officeart/2005/8/layout/process1"/>
    <dgm:cxn modelId="{32B8F678-3B3B-084D-9701-1C7516A718BD}" type="presParOf" srcId="{3569C673-C851-6E4B-9794-F8889ECC1D3F}" destId="{BF5DE906-E2FB-D64C-8F5A-2F077C6E67F7}" srcOrd="1" destOrd="0" presId="urn:microsoft.com/office/officeart/2005/8/layout/process1"/>
    <dgm:cxn modelId="{3F0E6897-3732-7F43-B8E0-A457A6BC0857}" type="presParOf" srcId="{BF5DE906-E2FB-D64C-8F5A-2F077C6E67F7}" destId="{A530B5DD-0470-6E47-A7BB-813F39A3CDAA}" srcOrd="0" destOrd="0" presId="urn:microsoft.com/office/officeart/2005/8/layout/process1"/>
    <dgm:cxn modelId="{356B7ECA-9743-CE4D-97D8-19ABC4514A38}" type="presParOf" srcId="{3569C673-C851-6E4B-9794-F8889ECC1D3F}" destId="{248B0964-20FF-264D-8E5A-1F494B130F52}" srcOrd="2" destOrd="0" presId="urn:microsoft.com/office/officeart/2005/8/layout/process1"/>
    <dgm:cxn modelId="{1AC3881E-4EC6-7F4D-B478-DA0AAD9CAC51}" type="presParOf" srcId="{3569C673-C851-6E4B-9794-F8889ECC1D3F}" destId="{E2984823-D483-7E4E-9BFC-4C39AEEB86F9}" srcOrd="3" destOrd="0" presId="urn:microsoft.com/office/officeart/2005/8/layout/process1"/>
    <dgm:cxn modelId="{3A10971D-5327-9542-8588-955B4D81679C}" type="presParOf" srcId="{E2984823-D483-7E4E-9BFC-4C39AEEB86F9}" destId="{8A5AD3E3-EE18-EA44-A762-A43DA26EE9A8}" srcOrd="0" destOrd="0" presId="urn:microsoft.com/office/officeart/2005/8/layout/process1"/>
    <dgm:cxn modelId="{D847E56F-07D8-4E4F-BFA4-2D9C163971D5}" type="presParOf" srcId="{3569C673-C851-6E4B-9794-F8889ECC1D3F}" destId="{88286EC6-882A-E147-8B6A-175D605791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A4DEA3-04FC-E846-B38A-E1E1AE6CAFC3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22AF683B-EBE8-6A4A-BA1C-2EAF304675DF}">
      <dgm:prSet phldrT="[Текст]"/>
      <dgm:spPr/>
      <dgm:t>
        <a:bodyPr/>
        <a:lstStyle/>
        <a:p>
          <a:r>
            <a:rPr lang="ru-RU" dirty="0"/>
            <a:t>МЕНЕДЖЕР</a:t>
          </a:r>
        </a:p>
      </dgm:t>
    </dgm:pt>
    <dgm:pt modelId="{0D84344D-3A85-BE4A-945F-0C79E027470C}" type="parTrans" cxnId="{3368704F-283B-484B-A0DC-A6658C24C64D}">
      <dgm:prSet/>
      <dgm:spPr/>
      <dgm:t>
        <a:bodyPr/>
        <a:lstStyle/>
        <a:p>
          <a:endParaRPr lang="ru-RU"/>
        </a:p>
      </dgm:t>
    </dgm:pt>
    <dgm:pt modelId="{82C427E9-4E02-5B4E-8800-2068EF9E7F3B}" type="sibTrans" cxnId="{3368704F-283B-484B-A0DC-A6658C24C64D}">
      <dgm:prSet/>
      <dgm:spPr/>
      <dgm:t>
        <a:bodyPr/>
        <a:lstStyle/>
        <a:p>
          <a:endParaRPr lang="ru-RU"/>
        </a:p>
      </dgm:t>
    </dgm:pt>
    <dgm:pt modelId="{95B2E64E-89CF-1D41-8934-FBBDA9EABCD8}">
      <dgm:prSet phldrT="[Текст]"/>
      <dgm:spPr/>
      <dgm:t>
        <a:bodyPr/>
        <a:lstStyle/>
        <a:p>
          <a:r>
            <a:rPr lang="ru-RU" dirty="0"/>
            <a:t>СУД</a:t>
          </a:r>
        </a:p>
      </dgm:t>
    </dgm:pt>
    <dgm:pt modelId="{FA654261-E3C1-F444-9096-B997CC3E3E97}" type="parTrans" cxnId="{C8AB9ED6-35F1-1D4C-AC04-AA6AC1BE161E}">
      <dgm:prSet/>
      <dgm:spPr/>
      <dgm:t>
        <a:bodyPr/>
        <a:lstStyle/>
        <a:p>
          <a:endParaRPr lang="ru-RU"/>
        </a:p>
      </dgm:t>
    </dgm:pt>
    <dgm:pt modelId="{2C79BA8E-8FE9-EE4D-8BA3-45A16DCB6EB7}" type="sibTrans" cxnId="{C8AB9ED6-35F1-1D4C-AC04-AA6AC1BE161E}">
      <dgm:prSet/>
      <dgm:spPr/>
      <dgm:t>
        <a:bodyPr/>
        <a:lstStyle/>
        <a:p>
          <a:endParaRPr lang="ru-RU"/>
        </a:p>
      </dgm:t>
    </dgm:pt>
    <dgm:pt modelId="{D28AF878-0396-6F45-9C54-DA9943DA52D7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/>
            <a:t>ПРИСТАВ</a:t>
          </a:r>
        </a:p>
      </dgm:t>
    </dgm:pt>
    <dgm:pt modelId="{D75517CD-E8FB-F044-88A0-376146BAD1CF}" type="parTrans" cxnId="{ABAFF41B-0D37-6A4F-9CF3-17589C4018DB}">
      <dgm:prSet/>
      <dgm:spPr/>
      <dgm:t>
        <a:bodyPr/>
        <a:lstStyle/>
        <a:p>
          <a:endParaRPr lang="ru-RU"/>
        </a:p>
      </dgm:t>
    </dgm:pt>
    <dgm:pt modelId="{464F66A3-BAA1-F849-9B12-A672846F64D8}" type="sibTrans" cxnId="{ABAFF41B-0D37-6A4F-9CF3-17589C4018DB}">
      <dgm:prSet/>
      <dgm:spPr/>
      <dgm:t>
        <a:bodyPr/>
        <a:lstStyle/>
        <a:p>
          <a:endParaRPr lang="ru-RU"/>
        </a:p>
      </dgm:t>
    </dgm:pt>
    <dgm:pt modelId="{3569C673-C851-6E4B-9794-F8889ECC1D3F}" type="pres">
      <dgm:prSet presAssocID="{90A4DEA3-04FC-E846-B38A-E1E1AE6CAFC3}" presName="Name0" presStyleCnt="0">
        <dgm:presLayoutVars>
          <dgm:dir/>
          <dgm:resizeHandles val="exact"/>
        </dgm:presLayoutVars>
      </dgm:prSet>
      <dgm:spPr/>
    </dgm:pt>
    <dgm:pt modelId="{F60D2085-647E-4F4D-993B-78CB58BCB954}" type="pres">
      <dgm:prSet presAssocID="{22AF683B-EBE8-6A4A-BA1C-2EAF304675DF}" presName="node" presStyleLbl="node1" presStyleIdx="0" presStyleCnt="3">
        <dgm:presLayoutVars>
          <dgm:bulletEnabled val="1"/>
        </dgm:presLayoutVars>
      </dgm:prSet>
      <dgm:spPr/>
    </dgm:pt>
    <dgm:pt modelId="{BF5DE906-E2FB-D64C-8F5A-2F077C6E67F7}" type="pres">
      <dgm:prSet presAssocID="{82C427E9-4E02-5B4E-8800-2068EF9E7F3B}" presName="sibTrans" presStyleLbl="sibTrans2D1" presStyleIdx="0" presStyleCnt="2"/>
      <dgm:spPr/>
    </dgm:pt>
    <dgm:pt modelId="{A530B5DD-0470-6E47-A7BB-813F39A3CDAA}" type="pres">
      <dgm:prSet presAssocID="{82C427E9-4E02-5B4E-8800-2068EF9E7F3B}" presName="connectorText" presStyleLbl="sibTrans2D1" presStyleIdx="0" presStyleCnt="2"/>
      <dgm:spPr/>
    </dgm:pt>
    <dgm:pt modelId="{248B0964-20FF-264D-8E5A-1F494B130F52}" type="pres">
      <dgm:prSet presAssocID="{95B2E64E-89CF-1D41-8934-FBBDA9EABCD8}" presName="node" presStyleLbl="node1" presStyleIdx="1" presStyleCnt="3">
        <dgm:presLayoutVars>
          <dgm:bulletEnabled val="1"/>
        </dgm:presLayoutVars>
      </dgm:prSet>
      <dgm:spPr/>
    </dgm:pt>
    <dgm:pt modelId="{E2984823-D483-7E4E-9BFC-4C39AEEB86F9}" type="pres">
      <dgm:prSet presAssocID="{2C79BA8E-8FE9-EE4D-8BA3-45A16DCB6EB7}" presName="sibTrans" presStyleLbl="sibTrans2D1" presStyleIdx="1" presStyleCnt="2"/>
      <dgm:spPr/>
    </dgm:pt>
    <dgm:pt modelId="{8A5AD3E3-EE18-EA44-A762-A43DA26EE9A8}" type="pres">
      <dgm:prSet presAssocID="{2C79BA8E-8FE9-EE4D-8BA3-45A16DCB6EB7}" presName="connectorText" presStyleLbl="sibTrans2D1" presStyleIdx="1" presStyleCnt="2"/>
      <dgm:spPr/>
    </dgm:pt>
    <dgm:pt modelId="{88286EC6-882A-E147-8B6A-175D60579110}" type="pres">
      <dgm:prSet presAssocID="{D28AF878-0396-6F45-9C54-DA9943DA52D7}" presName="node" presStyleLbl="node1" presStyleIdx="2" presStyleCnt="3">
        <dgm:presLayoutVars>
          <dgm:bulletEnabled val="1"/>
        </dgm:presLayoutVars>
      </dgm:prSet>
      <dgm:spPr/>
    </dgm:pt>
  </dgm:ptLst>
  <dgm:cxnLst>
    <dgm:cxn modelId="{8D445C0B-702D-0D4E-B234-5BC6A1EE4C30}" type="presOf" srcId="{82C427E9-4E02-5B4E-8800-2068EF9E7F3B}" destId="{BF5DE906-E2FB-D64C-8F5A-2F077C6E67F7}" srcOrd="0" destOrd="0" presId="urn:microsoft.com/office/officeart/2005/8/layout/process1"/>
    <dgm:cxn modelId="{5A6B921A-5F3E-C44F-B712-A8B99F32CA07}" type="presOf" srcId="{2C79BA8E-8FE9-EE4D-8BA3-45A16DCB6EB7}" destId="{8A5AD3E3-EE18-EA44-A762-A43DA26EE9A8}" srcOrd="1" destOrd="0" presId="urn:microsoft.com/office/officeart/2005/8/layout/process1"/>
    <dgm:cxn modelId="{ABAFF41B-0D37-6A4F-9CF3-17589C4018DB}" srcId="{90A4DEA3-04FC-E846-B38A-E1E1AE6CAFC3}" destId="{D28AF878-0396-6F45-9C54-DA9943DA52D7}" srcOrd="2" destOrd="0" parTransId="{D75517CD-E8FB-F044-88A0-376146BAD1CF}" sibTransId="{464F66A3-BAA1-F849-9B12-A672846F64D8}"/>
    <dgm:cxn modelId="{6635762E-3F25-C04B-8B12-86D41A33594B}" type="presOf" srcId="{D28AF878-0396-6F45-9C54-DA9943DA52D7}" destId="{88286EC6-882A-E147-8B6A-175D60579110}" srcOrd="0" destOrd="0" presId="urn:microsoft.com/office/officeart/2005/8/layout/process1"/>
    <dgm:cxn modelId="{4C2CC548-716D-714F-9B01-1DB4BD0956F7}" type="presOf" srcId="{95B2E64E-89CF-1D41-8934-FBBDA9EABCD8}" destId="{248B0964-20FF-264D-8E5A-1F494B130F52}" srcOrd="0" destOrd="0" presId="urn:microsoft.com/office/officeart/2005/8/layout/process1"/>
    <dgm:cxn modelId="{3368704F-283B-484B-A0DC-A6658C24C64D}" srcId="{90A4DEA3-04FC-E846-B38A-E1E1AE6CAFC3}" destId="{22AF683B-EBE8-6A4A-BA1C-2EAF304675DF}" srcOrd="0" destOrd="0" parTransId="{0D84344D-3A85-BE4A-945F-0C79E027470C}" sibTransId="{82C427E9-4E02-5B4E-8800-2068EF9E7F3B}"/>
    <dgm:cxn modelId="{090E9683-C0A3-984F-8D74-5A5904CA618E}" type="presOf" srcId="{22AF683B-EBE8-6A4A-BA1C-2EAF304675DF}" destId="{F60D2085-647E-4F4D-993B-78CB58BCB954}" srcOrd="0" destOrd="0" presId="urn:microsoft.com/office/officeart/2005/8/layout/process1"/>
    <dgm:cxn modelId="{F4DE1D9B-BC1A-CE4B-BBF1-58D738FB3F68}" type="presOf" srcId="{90A4DEA3-04FC-E846-B38A-E1E1AE6CAFC3}" destId="{3569C673-C851-6E4B-9794-F8889ECC1D3F}" srcOrd="0" destOrd="0" presId="urn:microsoft.com/office/officeart/2005/8/layout/process1"/>
    <dgm:cxn modelId="{F943E19C-7444-3B47-AE66-6B9693C81272}" type="presOf" srcId="{2C79BA8E-8FE9-EE4D-8BA3-45A16DCB6EB7}" destId="{E2984823-D483-7E4E-9BFC-4C39AEEB86F9}" srcOrd="0" destOrd="0" presId="urn:microsoft.com/office/officeart/2005/8/layout/process1"/>
    <dgm:cxn modelId="{7C7969A0-52F2-0A4C-A929-EF5EAF1771FF}" type="presOf" srcId="{82C427E9-4E02-5B4E-8800-2068EF9E7F3B}" destId="{A530B5DD-0470-6E47-A7BB-813F39A3CDAA}" srcOrd="1" destOrd="0" presId="urn:microsoft.com/office/officeart/2005/8/layout/process1"/>
    <dgm:cxn modelId="{C8AB9ED6-35F1-1D4C-AC04-AA6AC1BE161E}" srcId="{90A4DEA3-04FC-E846-B38A-E1E1AE6CAFC3}" destId="{95B2E64E-89CF-1D41-8934-FBBDA9EABCD8}" srcOrd="1" destOrd="0" parTransId="{FA654261-E3C1-F444-9096-B997CC3E3E97}" sibTransId="{2C79BA8E-8FE9-EE4D-8BA3-45A16DCB6EB7}"/>
    <dgm:cxn modelId="{E697ABD7-AC76-EA42-9070-03FD57C2BF3D}" type="presParOf" srcId="{3569C673-C851-6E4B-9794-F8889ECC1D3F}" destId="{F60D2085-647E-4F4D-993B-78CB58BCB954}" srcOrd="0" destOrd="0" presId="urn:microsoft.com/office/officeart/2005/8/layout/process1"/>
    <dgm:cxn modelId="{32B8F678-3B3B-084D-9701-1C7516A718BD}" type="presParOf" srcId="{3569C673-C851-6E4B-9794-F8889ECC1D3F}" destId="{BF5DE906-E2FB-D64C-8F5A-2F077C6E67F7}" srcOrd="1" destOrd="0" presId="urn:microsoft.com/office/officeart/2005/8/layout/process1"/>
    <dgm:cxn modelId="{3F0E6897-3732-7F43-B8E0-A457A6BC0857}" type="presParOf" srcId="{BF5DE906-E2FB-D64C-8F5A-2F077C6E67F7}" destId="{A530B5DD-0470-6E47-A7BB-813F39A3CDAA}" srcOrd="0" destOrd="0" presId="urn:microsoft.com/office/officeart/2005/8/layout/process1"/>
    <dgm:cxn modelId="{356B7ECA-9743-CE4D-97D8-19ABC4514A38}" type="presParOf" srcId="{3569C673-C851-6E4B-9794-F8889ECC1D3F}" destId="{248B0964-20FF-264D-8E5A-1F494B130F52}" srcOrd="2" destOrd="0" presId="urn:microsoft.com/office/officeart/2005/8/layout/process1"/>
    <dgm:cxn modelId="{1AC3881E-4EC6-7F4D-B478-DA0AAD9CAC51}" type="presParOf" srcId="{3569C673-C851-6E4B-9794-F8889ECC1D3F}" destId="{E2984823-D483-7E4E-9BFC-4C39AEEB86F9}" srcOrd="3" destOrd="0" presId="urn:microsoft.com/office/officeart/2005/8/layout/process1"/>
    <dgm:cxn modelId="{3A10971D-5327-9542-8588-955B4D81679C}" type="presParOf" srcId="{E2984823-D483-7E4E-9BFC-4C39AEEB86F9}" destId="{8A5AD3E3-EE18-EA44-A762-A43DA26EE9A8}" srcOrd="0" destOrd="0" presId="urn:microsoft.com/office/officeart/2005/8/layout/process1"/>
    <dgm:cxn modelId="{D847E56F-07D8-4E4F-BFA4-2D9C163971D5}" type="presParOf" srcId="{3569C673-C851-6E4B-9794-F8889ECC1D3F}" destId="{88286EC6-882A-E147-8B6A-175D605791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A4DEA3-04FC-E846-B38A-E1E1AE6CAFC3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22AF683B-EBE8-6A4A-BA1C-2EAF304675DF}">
      <dgm:prSet phldrT="[Текст]"/>
      <dgm:spPr/>
      <dgm:t>
        <a:bodyPr/>
        <a:lstStyle/>
        <a:p>
          <a:r>
            <a:rPr lang="ru-RU" dirty="0"/>
            <a:t>МЕНЕДЖЕР</a:t>
          </a:r>
        </a:p>
      </dgm:t>
    </dgm:pt>
    <dgm:pt modelId="{0D84344D-3A85-BE4A-945F-0C79E027470C}" type="parTrans" cxnId="{3368704F-283B-484B-A0DC-A6658C24C64D}">
      <dgm:prSet/>
      <dgm:spPr/>
      <dgm:t>
        <a:bodyPr/>
        <a:lstStyle/>
        <a:p>
          <a:endParaRPr lang="ru-RU"/>
        </a:p>
      </dgm:t>
    </dgm:pt>
    <dgm:pt modelId="{82C427E9-4E02-5B4E-8800-2068EF9E7F3B}" type="sibTrans" cxnId="{3368704F-283B-484B-A0DC-A6658C24C64D}">
      <dgm:prSet/>
      <dgm:spPr/>
      <dgm:t>
        <a:bodyPr/>
        <a:lstStyle/>
        <a:p>
          <a:endParaRPr lang="ru-RU"/>
        </a:p>
      </dgm:t>
    </dgm:pt>
    <dgm:pt modelId="{95B2E64E-89CF-1D41-8934-FBBDA9EABCD8}">
      <dgm:prSet phldrT="[Текст]"/>
      <dgm:spPr/>
      <dgm:t>
        <a:bodyPr/>
        <a:lstStyle/>
        <a:p>
          <a:r>
            <a:rPr lang="ru-RU" dirty="0"/>
            <a:t>СУД</a:t>
          </a:r>
        </a:p>
      </dgm:t>
    </dgm:pt>
    <dgm:pt modelId="{FA654261-E3C1-F444-9096-B997CC3E3E97}" type="parTrans" cxnId="{C8AB9ED6-35F1-1D4C-AC04-AA6AC1BE161E}">
      <dgm:prSet/>
      <dgm:spPr/>
      <dgm:t>
        <a:bodyPr/>
        <a:lstStyle/>
        <a:p>
          <a:endParaRPr lang="ru-RU"/>
        </a:p>
      </dgm:t>
    </dgm:pt>
    <dgm:pt modelId="{2C79BA8E-8FE9-EE4D-8BA3-45A16DCB6EB7}" type="sibTrans" cxnId="{C8AB9ED6-35F1-1D4C-AC04-AA6AC1BE161E}">
      <dgm:prSet/>
      <dgm:spPr/>
      <dgm:t>
        <a:bodyPr/>
        <a:lstStyle/>
        <a:p>
          <a:endParaRPr lang="ru-RU"/>
        </a:p>
      </dgm:t>
    </dgm:pt>
    <dgm:pt modelId="{D28AF878-0396-6F45-9C54-DA9943DA52D7}">
      <dgm:prSet phldrT="[Текст]"/>
      <dgm:spPr/>
      <dgm:t>
        <a:bodyPr/>
        <a:lstStyle/>
        <a:p>
          <a:r>
            <a:rPr lang="ru-RU" dirty="0"/>
            <a:t>ПРИСТАВ</a:t>
          </a:r>
        </a:p>
      </dgm:t>
    </dgm:pt>
    <dgm:pt modelId="{D75517CD-E8FB-F044-88A0-376146BAD1CF}" type="parTrans" cxnId="{ABAFF41B-0D37-6A4F-9CF3-17589C4018DB}">
      <dgm:prSet/>
      <dgm:spPr/>
      <dgm:t>
        <a:bodyPr/>
        <a:lstStyle/>
        <a:p>
          <a:endParaRPr lang="ru-RU"/>
        </a:p>
      </dgm:t>
    </dgm:pt>
    <dgm:pt modelId="{464F66A3-BAA1-F849-9B12-A672846F64D8}" type="sibTrans" cxnId="{ABAFF41B-0D37-6A4F-9CF3-17589C4018DB}">
      <dgm:prSet/>
      <dgm:spPr/>
      <dgm:t>
        <a:bodyPr/>
        <a:lstStyle/>
        <a:p>
          <a:endParaRPr lang="ru-RU"/>
        </a:p>
      </dgm:t>
    </dgm:pt>
    <dgm:pt modelId="{E375F375-3657-E74A-B431-6FBE44FE554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dirty="0"/>
            <a:t>ДЕНЬГИ</a:t>
          </a:r>
        </a:p>
      </dgm:t>
    </dgm:pt>
    <dgm:pt modelId="{D16BB1EA-2B13-094A-A302-F0A689243693}" type="parTrans" cxnId="{18DF673D-D05F-4D4A-BC9C-17A8562F21A1}">
      <dgm:prSet/>
      <dgm:spPr/>
      <dgm:t>
        <a:bodyPr/>
        <a:lstStyle/>
        <a:p>
          <a:endParaRPr lang="ru-RU"/>
        </a:p>
      </dgm:t>
    </dgm:pt>
    <dgm:pt modelId="{C1467CF9-2D3B-9141-B9E0-9AA3EBB63DAA}" type="sibTrans" cxnId="{18DF673D-D05F-4D4A-BC9C-17A8562F21A1}">
      <dgm:prSet/>
      <dgm:spPr/>
      <dgm:t>
        <a:bodyPr/>
        <a:lstStyle/>
        <a:p>
          <a:endParaRPr lang="ru-RU"/>
        </a:p>
      </dgm:t>
    </dgm:pt>
    <dgm:pt modelId="{3569C673-C851-6E4B-9794-F8889ECC1D3F}" type="pres">
      <dgm:prSet presAssocID="{90A4DEA3-04FC-E846-B38A-E1E1AE6CAFC3}" presName="Name0" presStyleCnt="0">
        <dgm:presLayoutVars>
          <dgm:dir/>
          <dgm:resizeHandles val="exact"/>
        </dgm:presLayoutVars>
      </dgm:prSet>
      <dgm:spPr/>
    </dgm:pt>
    <dgm:pt modelId="{F60D2085-647E-4F4D-993B-78CB58BCB954}" type="pres">
      <dgm:prSet presAssocID="{22AF683B-EBE8-6A4A-BA1C-2EAF304675DF}" presName="node" presStyleLbl="node1" presStyleIdx="0" presStyleCnt="4">
        <dgm:presLayoutVars>
          <dgm:bulletEnabled val="1"/>
        </dgm:presLayoutVars>
      </dgm:prSet>
      <dgm:spPr/>
    </dgm:pt>
    <dgm:pt modelId="{BF5DE906-E2FB-D64C-8F5A-2F077C6E67F7}" type="pres">
      <dgm:prSet presAssocID="{82C427E9-4E02-5B4E-8800-2068EF9E7F3B}" presName="sibTrans" presStyleLbl="sibTrans2D1" presStyleIdx="0" presStyleCnt="3"/>
      <dgm:spPr/>
    </dgm:pt>
    <dgm:pt modelId="{A530B5DD-0470-6E47-A7BB-813F39A3CDAA}" type="pres">
      <dgm:prSet presAssocID="{82C427E9-4E02-5B4E-8800-2068EF9E7F3B}" presName="connectorText" presStyleLbl="sibTrans2D1" presStyleIdx="0" presStyleCnt="3"/>
      <dgm:spPr/>
    </dgm:pt>
    <dgm:pt modelId="{248B0964-20FF-264D-8E5A-1F494B130F52}" type="pres">
      <dgm:prSet presAssocID="{95B2E64E-89CF-1D41-8934-FBBDA9EABCD8}" presName="node" presStyleLbl="node1" presStyleIdx="1" presStyleCnt="4">
        <dgm:presLayoutVars>
          <dgm:bulletEnabled val="1"/>
        </dgm:presLayoutVars>
      </dgm:prSet>
      <dgm:spPr/>
    </dgm:pt>
    <dgm:pt modelId="{E2984823-D483-7E4E-9BFC-4C39AEEB86F9}" type="pres">
      <dgm:prSet presAssocID="{2C79BA8E-8FE9-EE4D-8BA3-45A16DCB6EB7}" presName="sibTrans" presStyleLbl="sibTrans2D1" presStyleIdx="1" presStyleCnt="3"/>
      <dgm:spPr/>
    </dgm:pt>
    <dgm:pt modelId="{8A5AD3E3-EE18-EA44-A762-A43DA26EE9A8}" type="pres">
      <dgm:prSet presAssocID="{2C79BA8E-8FE9-EE4D-8BA3-45A16DCB6EB7}" presName="connectorText" presStyleLbl="sibTrans2D1" presStyleIdx="1" presStyleCnt="3"/>
      <dgm:spPr/>
    </dgm:pt>
    <dgm:pt modelId="{88286EC6-882A-E147-8B6A-175D60579110}" type="pres">
      <dgm:prSet presAssocID="{D28AF878-0396-6F45-9C54-DA9943DA52D7}" presName="node" presStyleLbl="node1" presStyleIdx="2" presStyleCnt="4">
        <dgm:presLayoutVars>
          <dgm:bulletEnabled val="1"/>
        </dgm:presLayoutVars>
      </dgm:prSet>
      <dgm:spPr/>
    </dgm:pt>
    <dgm:pt modelId="{14EFD3A1-EF10-D743-975F-5ACF675382E5}" type="pres">
      <dgm:prSet presAssocID="{464F66A3-BAA1-F849-9B12-A672846F64D8}" presName="sibTrans" presStyleLbl="sibTrans2D1" presStyleIdx="2" presStyleCnt="3"/>
      <dgm:spPr/>
    </dgm:pt>
    <dgm:pt modelId="{C701E941-A2DC-7946-9716-1CF2A3791E2F}" type="pres">
      <dgm:prSet presAssocID="{464F66A3-BAA1-F849-9B12-A672846F64D8}" presName="connectorText" presStyleLbl="sibTrans2D1" presStyleIdx="2" presStyleCnt="3"/>
      <dgm:spPr/>
    </dgm:pt>
    <dgm:pt modelId="{236381EF-6647-084C-9B69-527FE9D217B1}" type="pres">
      <dgm:prSet presAssocID="{E375F375-3657-E74A-B431-6FBE44FE554B}" presName="node" presStyleLbl="node1" presStyleIdx="3" presStyleCnt="4">
        <dgm:presLayoutVars>
          <dgm:bulletEnabled val="1"/>
        </dgm:presLayoutVars>
      </dgm:prSet>
      <dgm:spPr/>
    </dgm:pt>
  </dgm:ptLst>
  <dgm:cxnLst>
    <dgm:cxn modelId="{8D445C0B-702D-0D4E-B234-5BC6A1EE4C30}" type="presOf" srcId="{82C427E9-4E02-5B4E-8800-2068EF9E7F3B}" destId="{BF5DE906-E2FB-D64C-8F5A-2F077C6E67F7}" srcOrd="0" destOrd="0" presId="urn:microsoft.com/office/officeart/2005/8/layout/process1"/>
    <dgm:cxn modelId="{5A6B921A-5F3E-C44F-B712-A8B99F32CA07}" type="presOf" srcId="{2C79BA8E-8FE9-EE4D-8BA3-45A16DCB6EB7}" destId="{8A5AD3E3-EE18-EA44-A762-A43DA26EE9A8}" srcOrd="1" destOrd="0" presId="urn:microsoft.com/office/officeart/2005/8/layout/process1"/>
    <dgm:cxn modelId="{ABAFF41B-0D37-6A4F-9CF3-17589C4018DB}" srcId="{90A4DEA3-04FC-E846-B38A-E1E1AE6CAFC3}" destId="{D28AF878-0396-6F45-9C54-DA9943DA52D7}" srcOrd="2" destOrd="0" parTransId="{D75517CD-E8FB-F044-88A0-376146BAD1CF}" sibTransId="{464F66A3-BAA1-F849-9B12-A672846F64D8}"/>
    <dgm:cxn modelId="{6635762E-3F25-C04B-8B12-86D41A33594B}" type="presOf" srcId="{D28AF878-0396-6F45-9C54-DA9943DA52D7}" destId="{88286EC6-882A-E147-8B6A-175D60579110}" srcOrd="0" destOrd="0" presId="urn:microsoft.com/office/officeart/2005/8/layout/process1"/>
    <dgm:cxn modelId="{18DF673D-D05F-4D4A-BC9C-17A8562F21A1}" srcId="{90A4DEA3-04FC-E846-B38A-E1E1AE6CAFC3}" destId="{E375F375-3657-E74A-B431-6FBE44FE554B}" srcOrd="3" destOrd="0" parTransId="{D16BB1EA-2B13-094A-A302-F0A689243693}" sibTransId="{C1467CF9-2D3B-9141-B9E0-9AA3EBB63DAA}"/>
    <dgm:cxn modelId="{54E48946-D6CB-7C43-991D-92572E527606}" type="presOf" srcId="{464F66A3-BAA1-F849-9B12-A672846F64D8}" destId="{C701E941-A2DC-7946-9716-1CF2A3791E2F}" srcOrd="1" destOrd="0" presId="urn:microsoft.com/office/officeart/2005/8/layout/process1"/>
    <dgm:cxn modelId="{4C2CC548-716D-714F-9B01-1DB4BD0956F7}" type="presOf" srcId="{95B2E64E-89CF-1D41-8934-FBBDA9EABCD8}" destId="{248B0964-20FF-264D-8E5A-1F494B130F52}" srcOrd="0" destOrd="0" presId="urn:microsoft.com/office/officeart/2005/8/layout/process1"/>
    <dgm:cxn modelId="{3368704F-283B-484B-A0DC-A6658C24C64D}" srcId="{90A4DEA3-04FC-E846-B38A-E1E1AE6CAFC3}" destId="{22AF683B-EBE8-6A4A-BA1C-2EAF304675DF}" srcOrd="0" destOrd="0" parTransId="{0D84344D-3A85-BE4A-945F-0C79E027470C}" sibTransId="{82C427E9-4E02-5B4E-8800-2068EF9E7F3B}"/>
    <dgm:cxn modelId="{090E9683-C0A3-984F-8D74-5A5904CA618E}" type="presOf" srcId="{22AF683B-EBE8-6A4A-BA1C-2EAF304675DF}" destId="{F60D2085-647E-4F4D-993B-78CB58BCB954}" srcOrd="0" destOrd="0" presId="urn:microsoft.com/office/officeart/2005/8/layout/process1"/>
    <dgm:cxn modelId="{FC9B9996-E5F8-F541-A5AE-3A905A0B1846}" type="presOf" srcId="{464F66A3-BAA1-F849-9B12-A672846F64D8}" destId="{14EFD3A1-EF10-D743-975F-5ACF675382E5}" srcOrd="0" destOrd="0" presId="urn:microsoft.com/office/officeart/2005/8/layout/process1"/>
    <dgm:cxn modelId="{F4DE1D9B-BC1A-CE4B-BBF1-58D738FB3F68}" type="presOf" srcId="{90A4DEA3-04FC-E846-B38A-E1E1AE6CAFC3}" destId="{3569C673-C851-6E4B-9794-F8889ECC1D3F}" srcOrd="0" destOrd="0" presId="urn:microsoft.com/office/officeart/2005/8/layout/process1"/>
    <dgm:cxn modelId="{F943E19C-7444-3B47-AE66-6B9693C81272}" type="presOf" srcId="{2C79BA8E-8FE9-EE4D-8BA3-45A16DCB6EB7}" destId="{E2984823-D483-7E4E-9BFC-4C39AEEB86F9}" srcOrd="0" destOrd="0" presId="urn:microsoft.com/office/officeart/2005/8/layout/process1"/>
    <dgm:cxn modelId="{7C7969A0-52F2-0A4C-A929-EF5EAF1771FF}" type="presOf" srcId="{82C427E9-4E02-5B4E-8800-2068EF9E7F3B}" destId="{A530B5DD-0470-6E47-A7BB-813F39A3CDAA}" srcOrd="1" destOrd="0" presId="urn:microsoft.com/office/officeart/2005/8/layout/process1"/>
    <dgm:cxn modelId="{C8AB9ED6-35F1-1D4C-AC04-AA6AC1BE161E}" srcId="{90A4DEA3-04FC-E846-B38A-E1E1AE6CAFC3}" destId="{95B2E64E-89CF-1D41-8934-FBBDA9EABCD8}" srcOrd="1" destOrd="0" parTransId="{FA654261-E3C1-F444-9096-B997CC3E3E97}" sibTransId="{2C79BA8E-8FE9-EE4D-8BA3-45A16DCB6EB7}"/>
    <dgm:cxn modelId="{903C46F6-4417-C340-A77E-4FEFC2C568FC}" type="presOf" srcId="{E375F375-3657-E74A-B431-6FBE44FE554B}" destId="{236381EF-6647-084C-9B69-527FE9D217B1}" srcOrd="0" destOrd="0" presId="urn:microsoft.com/office/officeart/2005/8/layout/process1"/>
    <dgm:cxn modelId="{E697ABD7-AC76-EA42-9070-03FD57C2BF3D}" type="presParOf" srcId="{3569C673-C851-6E4B-9794-F8889ECC1D3F}" destId="{F60D2085-647E-4F4D-993B-78CB58BCB954}" srcOrd="0" destOrd="0" presId="urn:microsoft.com/office/officeart/2005/8/layout/process1"/>
    <dgm:cxn modelId="{32B8F678-3B3B-084D-9701-1C7516A718BD}" type="presParOf" srcId="{3569C673-C851-6E4B-9794-F8889ECC1D3F}" destId="{BF5DE906-E2FB-D64C-8F5A-2F077C6E67F7}" srcOrd="1" destOrd="0" presId="urn:microsoft.com/office/officeart/2005/8/layout/process1"/>
    <dgm:cxn modelId="{3F0E6897-3732-7F43-B8E0-A457A6BC0857}" type="presParOf" srcId="{BF5DE906-E2FB-D64C-8F5A-2F077C6E67F7}" destId="{A530B5DD-0470-6E47-A7BB-813F39A3CDAA}" srcOrd="0" destOrd="0" presId="urn:microsoft.com/office/officeart/2005/8/layout/process1"/>
    <dgm:cxn modelId="{356B7ECA-9743-CE4D-97D8-19ABC4514A38}" type="presParOf" srcId="{3569C673-C851-6E4B-9794-F8889ECC1D3F}" destId="{248B0964-20FF-264D-8E5A-1F494B130F52}" srcOrd="2" destOrd="0" presId="urn:microsoft.com/office/officeart/2005/8/layout/process1"/>
    <dgm:cxn modelId="{1AC3881E-4EC6-7F4D-B478-DA0AAD9CAC51}" type="presParOf" srcId="{3569C673-C851-6E4B-9794-F8889ECC1D3F}" destId="{E2984823-D483-7E4E-9BFC-4C39AEEB86F9}" srcOrd="3" destOrd="0" presId="urn:microsoft.com/office/officeart/2005/8/layout/process1"/>
    <dgm:cxn modelId="{3A10971D-5327-9542-8588-955B4D81679C}" type="presParOf" srcId="{E2984823-D483-7E4E-9BFC-4C39AEEB86F9}" destId="{8A5AD3E3-EE18-EA44-A762-A43DA26EE9A8}" srcOrd="0" destOrd="0" presId="urn:microsoft.com/office/officeart/2005/8/layout/process1"/>
    <dgm:cxn modelId="{D847E56F-07D8-4E4F-BFA4-2D9C163971D5}" type="presParOf" srcId="{3569C673-C851-6E4B-9794-F8889ECC1D3F}" destId="{88286EC6-882A-E147-8B6A-175D60579110}" srcOrd="4" destOrd="0" presId="urn:microsoft.com/office/officeart/2005/8/layout/process1"/>
    <dgm:cxn modelId="{48F94C51-5AC7-8F40-8A8C-399C1E4EA6BB}" type="presParOf" srcId="{3569C673-C851-6E4B-9794-F8889ECC1D3F}" destId="{14EFD3A1-EF10-D743-975F-5ACF675382E5}" srcOrd="5" destOrd="0" presId="urn:microsoft.com/office/officeart/2005/8/layout/process1"/>
    <dgm:cxn modelId="{33F836AD-0EA0-1246-AC26-587EAB815F87}" type="presParOf" srcId="{14EFD3A1-EF10-D743-975F-5ACF675382E5}" destId="{C701E941-A2DC-7946-9716-1CF2A3791E2F}" srcOrd="0" destOrd="0" presId="urn:microsoft.com/office/officeart/2005/8/layout/process1"/>
    <dgm:cxn modelId="{669D5B41-DC69-4340-95B6-3F27BB52DA3F}" type="presParOf" srcId="{3569C673-C851-6E4B-9794-F8889ECC1D3F}" destId="{236381EF-6647-084C-9B69-527FE9D217B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085-647E-4F4D-993B-78CB58BCB954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МЕНЕДЖЕР</a:t>
          </a:r>
        </a:p>
      </dsp:txBody>
      <dsp:txXfrm>
        <a:off x="57787" y="1395494"/>
        <a:ext cx="2665308" cy="1560349"/>
      </dsp:txXfrm>
    </dsp:sp>
    <dsp:sp modelId="{BF5DE906-E2FB-D64C-8F5A-2F077C6E67F7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3047880" y="1970146"/>
        <a:ext cx="409940" cy="411044"/>
      </dsp:txXfrm>
    </dsp:sp>
    <dsp:sp modelId="{248B0964-20FF-264D-8E5A-1F494B130F52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СУД</a:t>
          </a:r>
        </a:p>
      </dsp:txBody>
      <dsp:txXfrm>
        <a:off x="3925145" y="1395494"/>
        <a:ext cx="2665308" cy="1560349"/>
      </dsp:txXfrm>
    </dsp:sp>
    <dsp:sp modelId="{E2984823-D483-7E4E-9BFC-4C39AEEB86F9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/>
        </a:p>
      </dsp:txBody>
      <dsp:txXfrm>
        <a:off x="6915239" y="1970146"/>
        <a:ext cx="409940" cy="411044"/>
      </dsp:txXfrm>
    </dsp:sp>
    <dsp:sp modelId="{88286EC6-882A-E147-8B6A-175D60579110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ПРИСТАВ</a:t>
          </a:r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085-647E-4F4D-993B-78CB58BCB954}">
      <dsp:nvSpPr>
        <dsp:cNvPr id="0" name=""/>
        <dsp:cNvSpPr/>
      </dsp:nvSpPr>
      <dsp:spPr>
        <a:xfrm>
          <a:off x="2887" y="172908"/>
          <a:ext cx="862971" cy="51778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МЕНЕДЖЕР</a:t>
          </a:r>
        </a:p>
      </dsp:txBody>
      <dsp:txXfrm>
        <a:off x="18052" y="188073"/>
        <a:ext cx="832641" cy="487453"/>
      </dsp:txXfrm>
    </dsp:sp>
    <dsp:sp modelId="{BF5DE906-E2FB-D64C-8F5A-2F077C6E67F7}">
      <dsp:nvSpPr>
        <dsp:cNvPr id="0" name=""/>
        <dsp:cNvSpPr/>
      </dsp:nvSpPr>
      <dsp:spPr>
        <a:xfrm>
          <a:off x="952156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52156" y="367594"/>
        <a:ext cx="128065" cy="128411"/>
      </dsp:txXfrm>
    </dsp:sp>
    <dsp:sp modelId="{248B0964-20FF-264D-8E5A-1F494B130F52}">
      <dsp:nvSpPr>
        <dsp:cNvPr id="0" name=""/>
        <dsp:cNvSpPr/>
      </dsp:nvSpPr>
      <dsp:spPr>
        <a:xfrm>
          <a:off x="1211048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СУД</a:t>
          </a:r>
        </a:p>
      </dsp:txBody>
      <dsp:txXfrm>
        <a:off x="1226213" y="188073"/>
        <a:ext cx="832641" cy="487453"/>
      </dsp:txXfrm>
    </dsp:sp>
    <dsp:sp modelId="{E2984823-D483-7E4E-9BFC-4C39AEEB86F9}">
      <dsp:nvSpPr>
        <dsp:cNvPr id="0" name=""/>
        <dsp:cNvSpPr/>
      </dsp:nvSpPr>
      <dsp:spPr>
        <a:xfrm>
          <a:off x="2160317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160317" y="367594"/>
        <a:ext cx="128065" cy="128411"/>
      </dsp:txXfrm>
    </dsp:sp>
    <dsp:sp modelId="{88286EC6-882A-E147-8B6A-175D60579110}">
      <dsp:nvSpPr>
        <dsp:cNvPr id="0" name=""/>
        <dsp:cNvSpPr/>
      </dsp:nvSpPr>
      <dsp:spPr>
        <a:xfrm>
          <a:off x="2419208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ПРИСТАВ</a:t>
          </a:r>
        </a:p>
      </dsp:txBody>
      <dsp:txXfrm>
        <a:off x="2434373" y="188073"/>
        <a:ext cx="832641" cy="487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085-647E-4F4D-993B-78CB58BCB954}">
      <dsp:nvSpPr>
        <dsp:cNvPr id="0" name=""/>
        <dsp:cNvSpPr/>
      </dsp:nvSpPr>
      <dsp:spPr>
        <a:xfrm>
          <a:off x="2887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МЕНЕДЖЕР</a:t>
          </a:r>
        </a:p>
      </dsp:txBody>
      <dsp:txXfrm>
        <a:off x="18052" y="188073"/>
        <a:ext cx="832641" cy="487453"/>
      </dsp:txXfrm>
    </dsp:sp>
    <dsp:sp modelId="{BF5DE906-E2FB-D64C-8F5A-2F077C6E67F7}">
      <dsp:nvSpPr>
        <dsp:cNvPr id="0" name=""/>
        <dsp:cNvSpPr/>
      </dsp:nvSpPr>
      <dsp:spPr>
        <a:xfrm>
          <a:off x="952156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52156" y="367594"/>
        <a:ext cx="128065" cy="128411"/>
      </dsp:txXfrm>
    </dsp:sp>
    <dsp:sp modelId="{248B0964-20FF-264D-8E5A-1F494B130F52}">
      <dsp:nvSpPr>
        <dsp:cNvPr id="0" name=""/>
        <dsp:cNvSpPr/>
      </dsp:nvSpPr>
      <dsp:spPr>
        <a:xfrm>
          <a:off x="1211048" y="172908"/>
          <a:ext cx="862971" cy="51778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СУД</a:t>
          </a:r>
        </a:p>
      </dsp:txBody>
      <dsp:txXfrm>
        <a:off x="1226213" y="188073"/>
        <a:ext cx="832641" cy="487453"/>
      </dsp:txXfrm>
    </dsp:sp>
    <dsp:sp modelId="{E2984823-D483-7E4E-9BFC-4C39AEEB86F9}">
      <dsp:nvSpPr>
        <dsp:cNvPr id="0" name=""/>
        <dsp:cNvSpPr/>
      </dsp:nvSpPr>
      <dsp:spPr>
        <a:xfrm>
          <a:off x="2160317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160317" y="367594"/>
        <a:ext cx="128065" cy="128411"/>
      </dsp:txXfrm>
    </dsp:sp>
    <dsp:sp modelId="{88286EC6-882A-E147-8B6A-175D60579110}">
      <dsp:nvSpPr>
        <dsp:cNvPr id="0" name=""/>
        <dsp:cNvSpPr/>
      </dsp:nvSpPr>
      <dsp:spPr>
        <a:xfrm>
          <a:off x="2419208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ПРИСТАВ</a:t>
          </a:r>
        </a:p>
      </dsp:txBody>
      <dsp:txXfrm>
        <a:off x="2434373" y="188073"/>
        <a:ext cx="832641" cy="487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085-647E-4F4D-993B-78CB58BCB954}">
      <dsp:nvSpPr>
        <dsp:cNvPr id="0" name=""/>
        <dsp:cNvSpPr/>
      </dsp:nvSpPr>
      <dsp:spPr>
        <a:xfrm>
          <a:off x="2887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МЕНЕДЖЕР</a:t>
          </a:r>
        </a:p>
      </dsp:txBody>
      <dsp:txXfrm>
        <a:off x="18052" y="188073"/>
        <a:ext cx="832641" cy="487453"/>
      </dsp:txXfrm>
    </dsp:sp>
    <dsp:sp modelId="{BF5DE906-E2FB-D64C-8F5A-2F077C6E67F7}">
      <dsp:nvSpPr>
        <dsp:cNvPr id="0" name=""/>
        <dsp:cNvSpPr/>
      </dsp:nvSpPr>
      <dsp:spPr>
        <a:xfrm>
          <a:off x="952156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952156" y="367594"/>
        <a:ext cx="128065" cy="128411"/>
      </dsp:txXfrm>
    </dsp:sp>
    <dsp:sp modelId="{248B0964-20FF-264D-8E5A-1F494B130F52}">
      <dsp:nvSpPr>
        <dsp:cNvPr id="0" name=""/>
        <dsp:cNvSpPr/>
      </dsp:nvSpPr>
      <dsp:spPr>
        <a:xfrm>
          <a:off x="1211048" y="172908"/>
          <a:ext cx="862971" cy="5177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СУД</a:t>
          </a:r>
        </a:p>
      </dsp:txBody>
      <dsp:txXfrm>
        <a:off x="1226213" y="188073"/>
        <a:ext cx="832641" cy="487453"/>
      </dsp:txXfrm>
    </dsp:sp>
    <dsp:sp modelId="{E2984823-D483-7E4E-9BFC-4C39AEEB86F9}">
      <dsp:nvSpPr>
        <dsp:cNvPr id="0" name=""/>
        <dsp:cNvSpPr/>
      </dsp:nvSpPr>
      <dsp:spPr>
        <a:xfrm>
          <a:off x="2160317" y="324791"/>
          <a:ext cx="182950" cy="21401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160317" y="367594"/>
        <a:ext cx="128065" cy="128411"/>
      </dsp:txXfrm>
    </dsp:sp>
    <dsp:sp modelId="{88286EC6-882A-E147-8B6A-175D60579110}">
      <dsp:nvSpPr>
        <dsp:cNvPr id="0" name=""/>
        <dsp:cNvSpPr/>
      </dsp:nvSpPr>
      <dsp:spPr>
        <a:xfrm>
          <a:off x="2419208" y="172908"/>
          <a:ext cx="862971" cy="51778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ПРИСТАВ</a:t>
          </a:r>
        </a:p>
      </dsp:txBody>
      <dsp:txXfrm>
        <a:off x="2434373" y="188073"/>
        <a:ext cx="832641" cy="487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2085-647E-4F4D-993B-78CB58BCB954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МЕНЕДЖЕР</a:t>
          </a:r>
        </a:p>
      </dsp:txBody>
      <dsp:txXfrm>
        <a:off x="40127" y="1605038"/>
        <a:ext cx="1949441" cy="1141260"/>
      </dsp:txXfrm>
    </dsp:sp>
    <dsp:sp modelId="{BF5DE906-E2FB-D64C-8F5A-2F077C6E67F7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227119" y="2025346"/>
        <a:ext cx="299835" cy="300644"/>
      </dsp:txXfrm>
    </dsp:sp>
    <dsp:sp modelId="{248B0964-20FF-264D-8E5A-1F494B130F52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СУД</a:t>
          </a:r>
        </a:p>
      </dsp:txBody>
      <dsp:txXfrm>
        <a:off x="2868761" y="1605038"/>
        <a:ext cx="1949441" cy="1141260"/>
      </dsp:txXfrm>
    </dsp:sp>
    <dsp:sp modelId="{E2984823-D483-7E4E-9BFC-4C39AEEB86F9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055754" y="2025346"/>
        <a:ext cx="299835" cy="300644"/>
      </dsp:txXfrm>
    </dsp:sp>
    <dsp:sp modelId="{88286EC6-882A-E147-8B6A-175D60579110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ПРИСТАВ</a:t>
          </a:r>
        </a:p>
      </dsp:txBody>
      <dsp:txXfrm>
        <a:off x="5697396" y="1605038"/>
        <a:ext cx="1949441" cy="1141260"/>
      </dsp:txXfrm>
    </dsp:sp>
    <dsp:sp modelId="{14EFD3A1-EF10-D743-975F-5ACF675382E5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884389" y="2025346"/>
        <a:ext cx="299835" cy="300644"/>
      </dsp:txXfrm>
    </dsp:sp>
    <dsp:sp modelId="{236381EF-6647-084C-9B69-527FE9D217B1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ДЕНЬГИ</a:t>
          </a:r>
        </a:p>
      </dsp:txBody>
      <dsp:txXfrm>
        <a:off x="8526031" y="1605038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0D319-021C-5246-98BB-BA6A766DD6C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1828-5F3A-C045-99DA-92EAB88A23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5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379CE-9C24-1D40-B426-C825CC1B1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CAD6FF-9524-E148-AE08-68AC1FD6F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57D3D3-21E8-684A-B488-BF38D26F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808F2-BC35-F44F-996D-6D971DC6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EC09B-027F-304A-8E8A-46E2A0B9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3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9276-351B-0747-8439-E0648052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2580D8-6AB7-754A-BA3D-D7B459D9C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28E79-16FD-B642-A39C-93748013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63C0E-1317-454E-A06E-9787BC6E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AC50D-3A43-244C-9029-18A88BC6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4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40E117-0432-A049-99FC-8865055C1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03F891-74C0-8A4D-B93C-DB07FC7BA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C53CA-7BD7-5346-A19A-2B9F1AD2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548B29-D9FF-104D-9A7D-08791E75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CB83C-BE6B-ED4D-B36A-9EF8E5DC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6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25076-B830-AE4C-BDEF-11FC3FA0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97962E-7937-1E46-BA73-58524A880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8C3548-83AD-1C46-ACDF-2C1D125E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520BD-89B0-7F4B-BD49-F939AA26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92788-4663-5C4C-9178-72E393D3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1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5286F-769B-0841-B305-E603386FB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5DB778-6F70-E143-A022-AE410748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87E43-A9BF-EE4F-BA99-432468E2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C9E20-15B1-824F-B067-6B549EA9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6ADAF2-1AF8-8E43-AF2F-356868A3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FE42D-06F6-844F-97B9-A1A5F023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73DB2-4215-1143-A5C1-B2C389CD6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86161-2115-9543-AC37-CC1B9D14C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289319-8173-5147-9E81-E6D0B54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7E28-C145-3443-AA20-DBE446C5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DF4C4C-0BE9-4743-9BF7-C4826778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4616-3479-DC4D-AEC7-09A4B0A3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41F5A-F84B-C144-A5DC-8BFD4AC7E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E681CE-7686-1A45-804C-EF6CCDA13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E0346E-D24D-0F4E-813C-E1679407B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40DF3F-5C7F-7F41-8278-FC416E12E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1CFA29-4297-F641-801D-3AFB8CE4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4CDB81-08C3-6C4B-81F2-B6A083F7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4C4587-262D-8D4F-9775-D5F70DFC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EFF67-67BF-3A4E-8657-3EE1B6BD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E071499-5936-5C42-9AF5-022491C8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035B92-B094-0649-A8B9-9D9888BC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C4C820-9729-D64B-9CD3-609E8A81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4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F8EF-DC41-254A-A55F-3F9398A3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C7033C-B483-704C-9C36-AA421316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24E331-8763-9040-A296-FD918DA8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5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47ED7-9AE8-DD46-BB2B-D839CCBE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4AA7E-D0ED-5D4D-927A-EECFFA6F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322F2-E12C-9044-A45C-2D84830D0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3333C-830C-5140-A491-92DAF6C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C21ADF-2060-8440-847F-0DABDC4B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99650-7CD1-2146-8F5F-FCC9AAD9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5B899-1F0E-FD4C-A6B2-812F05A5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E0BC-579F-CE4F-9285-53AB0581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789421-0AC5-4544-ABA0-152B8CCB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2A790-56A1-674F-8216-FB9A0D6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F022DA-FCA4-0149-BDAD-00F7F53C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62F76B-4A56-5644-A560-62DCB5BD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BA5AB-CFBD-BE4C-BCD2-0C426491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B9A26-B784-6C4F-9193-75DD54D5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472C5-2839-3B4A-9B91-C4BF58339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D3D4-77FB-F34B-A014-80B476EBCD60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A0323-3922-1449-8CBC-ED07F26E7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96E4E-F5C0-E944-8530-F631651EC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C74A7-519C-9047-922A-D9AB39F420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A9018-F917-9743-A8C2-BB0BE2EC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605368"/>
            <a:ext cx="9710737" cy="2387600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dirty="0"/>
              <a:t>Советы построения внутрикорпоративных процессов </a:t>
            </a:r>
            <a:r>
              <a:rPr lang="ru-RU" sz="3600"/>
              <a:t>в строительно-промышленной </a:t>
            </a:r>
            <a:r>
              <a:rPr lang="ru-RU" sz="3600" dirty="0"/>
              <a:t>сфере: </a:t>
            </a:r>
            <a:br>
              <a:rPr lang="ru-RU" sz="3600" dirty="0"/>
            </a:br>
            <a:r>
              <a:rPr lang="ru-RU" sz="3600" b="1" dirty="0"/>
              <a:t>от заключения контракта, до обращения в суд и до возврата долга судебными приставами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9E7CD-AD46-654E-B47A-ADA9D2281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087018"/>
            <a:ext cx="7624762" cy="20089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Алексей Кравцов</a:t>
            </a:r>
          </a:p>
          <a:p>
            <a:r>
              <a:rPr lang="ru-RU" dirty="0"/>
              <a:t>Председатель Арбитражного третейского суда г. Москвы</a:t>
            </a:r>
          </a:p>
          <a:p>
            <a:r>
              <a:rPr lang="ru-RU" dirty="0"/>
              <a:t>Заведующий кафедрой Юридического факультета РГАИС</a:t>
            </a:r>
          </a:p>
          <a:p>
            <a:endParaRPr lang="ru-RU" dirty="0"/>
          </a:p>
          <a:p>
            <a:r>
              <a:rPr lang="ru-RU" dirty="0"/>
              <a:t>Тел. для </a:t>
            </a:r>
            <a:r>
              <a:rPr lang="en-US" dirty="0"/>
              <a:t>WhatsApp </a:t>
            </a:r>
            <a:r>
              <a:rPr lang="en-US" b="1" dirty="0"/>
              <a:t>8 (926) 610-26-46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3D12A-0501-8E4E-9BA2-52AB5506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737" y="3896519"/>
            <a:ext cx="2540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4DB12-57AB-3A40-BD15-22589031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кого?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2F654-BD87-0D4C-BAD8-9265F55B0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  <a:p>
            <a:endParaRPr lang="ru-RU" sz="3600" dirty="0"/>
          </a:p>
          <a:p>
            <a:pPr marL="0" indent="0">
              <a:buNone/>
            </a:pPr>
            <a:r>
              <a:rPr lang="ru-RU" sz="3600" dirty="0"/>
              <a:t>Для тех, кто хочет увеличить объем </a:t>
            </a:r>
            <a:r>
              <a:rPr lang="ru-RU" sz="3600" u="sng" dirty="0"/>
              <a:t>собираемости</a:t>
            </a:r>
            <a:r>
              <a:rPr lang="ru-RU" sz="3600" dirty="0"/>
              <a:t> долгов?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C4B4B-EC5D-FE4D-93D0-96D42DF97D41}"/>
              </a:ext>
            </a:extLst>
          </p:cNvPr>
          <p:cNvSpPr/>
          <p:nvPr/>
        </p:nvSpPr>
        <p:spPr>
          <a:xfrm>
            <a:off x="11155097" y="6311371"/>
            <a:ext cx="667280" cy="321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67224B-87DB-6F4E-BE59-66F3DB44C8A6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1/6</a:t>
            </a:r>
          </a:p>
        </p:txBody>
      </p:sp>
    </p:spTree>
    <p:extLst>
      <p:ext uri="{BB962C8B-B14F-4D97-AF65-F5344CB8AC3E}">
        <p14:creationId xmlns:p14="http://schemas.microsoft.com/office/powerpoint/2010/main" val="1984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DF8BE-1527-624F-ADFF-3E682DDA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678955-3C3C-4C41-8716-08655F74A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83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D3DB83-9C17-644C-A248-FDF2992EFA84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2/6</a:t>
            </a:r>
          </a:p>
        </p:txBody>
      </p:sp>
    </p:spTree>
    <p:extLst>
      <p:ext uri="{BB962C8B-B14F-4D97-AF65-F5344CB8AC3E}">
        <p14:creationId xmlns:p14="http://schemas.microsoft.com/office/powerpoint/2010/main" val="25987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08B13-3AE7-6741-8595-4C2D9061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Ошибки Менеджеров: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A711F-E241-BA45-8B75-8ECAEBEDF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/>
              <a:t>Подписи не полномочных лиц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/>
              <a:t>Документооборот не по реквизитам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/>
              <a:t>Не соблюдение условий договора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/>
              <a:t>Не проверяется кредитная история клиентов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3600" dirty="0"/>
              <a:t>Нет залогов и поручительств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BD5863-2F82-1547-89A0-D491313F2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309251"/>
              </p:ext>
            </p:extLst>
          </p:nvPr>
        </p:nvGraphicFramePr>
        <p:xfrm>
          <a:off x="8500533" y="164305"/>
          <a:ext cx="3285068" cy="86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EC0503-B62C-B448-B655-6C64B950204B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272439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2BB11-D907-624C-97CB-55E4E7AC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 (где быстрее?):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364176-280E-F845-893B-F9E4C8FBA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Третейский суд –               </a:t>
            </a:r>
            <a:r>
              <a:rPr lang="ru-RU" sz="4000" dirty="0"/>
              <a:t>1,5</a:t>
            </a:r>
            <a:r>
              <a:rPr lang="ru-RU" sz="3200" dirty="0"/>
              <a:t> мес.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/>
              <a:t>Государственный суд –    </a:t>
            </a:r>
            <a:r>
              <a:rPr lang="ru-RU" sz="4000" dirty="0"/>
              <a:t>8</a:t>
            </a:r>
            <a:r>
              <a:rPr lang="ru-RU" sz="3200" dirty="0"/>
              <a:t> мес.</a:t>
            </a:r>
          </a:p>
          <a:p>
            <a:pPr marL="514350" indent="-514350">
              <a:buAutoNum type="arabicParenR"/>
            </a:pPr>
            <a:endParaRPr lang="ru-RU" sz="3200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36807645-7155-754F-8335-58A47807A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960580"/>
              </p:ext>
            </p:extLst>
          </p:nvPr>
        </p:nvGraphicFramePr>
        <p:xfrm>
          <a:off x="8500533" y="164305"/>
          <a:ext cx="3285068" cy="86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ED3241-BDDC-AE4B-8A51-9C0818B2440C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4/6</a:t>
            </a:r>
          </a:p>
        </p:txBody>
      </p:sp>
    </p:spTree>
    <p:extLst>
      <p:ext uri="{BB962C8B-B14F-4D97-AF65-F5344CB8AC3E}">
        <p14:creationId xmlns:p14="http://schemas.microsoft.com/office/powerpoint/2010/main" val="18660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01785-85B7-4B40-8104-98B9E9C2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ПРИСТАВЫ: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D6DB6-D789-204C-AEB2-9EF788A8D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742950" indent="-742950">
              <a:buAutoNum type="arabicParenR"/>
            </a:pPr>
            <a:r>
              <a:rPr lang="ru-RU" sz="3600" dirty="0"/>
              <a:t>Делать все самому</a:t>
            </a:r>
          </a:p>
          <a:p>
            <a:pPr marL="742950" indent="-742950">
              <a:buAutoNum type="arabicParenR"/>
            </a:pPr>
            <a:endParaRPr lang="ru-RU" sz="3600" dirty="0"/>
          </a:p>
          <a:p>
            <a:pPr marL="742950" indent="-742950">
              <a:buFont typeface="Arial" panose="020B0604020202020204" pitchFamily="34" charset="0"/>
              <a:buAutoNum type="arabicParenR"/>
            </a:pPr>
            <a:r>
              <a:rPr lang="ru-RU" sz="3600" dirty="0"/>
              <a:t>Работать по Таблице</a:t>
            </a:r>
          </a:p>
          <a:p>
            <a:pPr marL="742950" indent="-742950">
              <a:buFont typeface="Arial" panose="020B0604020202020204" pitchFamily="34" charset="0"/>
              <a:buAutoNum type="arabicParenR"/>
            </a:pPr>
            <a:endParaRPr lang="ru-RU" sz="3600" dirty="0"/>
          </a:p>
          <a:p>
            <a:pPr marL="742950" indent="-742950">
              <a:buAutoNum type="arabicParenR"/>
            </a:pPr>
            <a:r>
              <a:rPr lang="ru-RU" sz="3600" dirty="0"/>
              <a:t>Готовиться к расходам</a:t>
            </a:r>
          </a:p>
          <a:p>
            <a:pPr marL="742950" indent="-742950">
              <a:buAutoNum type="arabicParenR"/>
            </a:pPr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062807-A740-5545-9D08-5A7362B17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74821" y="2462037"/>
            <a:ext cx="4399844" cy="3299883"/>
          </a:xfrm>
          <a:prstGeom prst="rect">
            <a:avLst/>
          </a:prstGeom>
        </p:spPr>
      </p:pic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12CF8E01-082D-BF44-9809-3CC761FAA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81529"/>
              </p:ext>
            </p:extLst>
          </p:nvPr>
        </p:nvGraphicFramePr>
        <p:xfrm>
          <a:off x="8500533" y="164305"/>
          <a:ext cx="3285068" cy="86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C1AB7E-E96F-4F40-86AF-4D2E0605C318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129159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DF8BE-1527-624F-ADFF-3E682DDA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Когда работает?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678955-3C3C-4C41-8716-08655F74A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305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278953-BE69-1F43-9CFB-9A13942C23E8}"/>
              </a:ext>
            </a:extLst>
          </p:cNvPr>
          <p:cNvSpPr/>
          <p:nvPr/>
        </p:nvSpPr>
        <p:spPr>
          <a:xfrm>
            <a:off x="11155097" y="6311371"/>
            <a:ext cx="833703" cy="3217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6/6</a:t>
            </a:r>
          </a:p>
        </p:txBody>
      </p:sp>
    </p:spTree>
    <p:extLst>
      <p:ext uri="{BB962C8B-B14F-4D97-AF65-F5344CB8AC3E}">
        <p14:creationId xmlns:p14="http://schemas.microsoft.com/office/powerpoint/2010/main" val="189994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5C7EB-4006-384B-A09A-149DE4AB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Благодарю за внимание!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10C97ED-3EA3-BE4F-872F-0D7C58EA6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Алексей Кравцов</a:t>
            </a:r>
          </a:p>
          <a:p>
            <a:pPr marL="0" indent="0">
              <a:buNone/>
            </a:pPr>
            <a:r>
              <a:rPr lang="ru-RU" dirty="0"/>
              <a:t>Председатель Арбитражного третейского суда г. Москвы (</a:t>
            </a:r>
            <a:r>
              <a:rPr lang="en-US" dirty="0"/>
              <a:t>a-</a:t>
            </a:r>
            <a:r>
              <a:rPr lang="en-US" dirty="0" err="1"/>
              <a:t>tsm.ru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Моб. </a:t>
            </a:r>
            <a:r>
              <a:rPr lang="en-US" dirty="0"/>
              <a:t>8 (926)</a:t>
            </a:r>
            <a:r>
              <a:rPr lang="ru-RU" dirty="0"/>
              <a:t> </a:t>
            </a:r>
            <a:r>
              <a:rPr lang="en-US" dirty="0"/>
              <a:t>610-26 46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Почта - </a:t>
            </a:r>
            <a:r>
              <a:rPr lang="en-US" dirty="0" err="1"/>
              <a:t>kav@a-tsm.ru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CDE396-A622-9D43-82B7-E2FFFA15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690688"/>
            <a:ext cx="2540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1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157</Words>
  <Application>Microsoft Macintosh PowerPoint</Application>
  <PresentationFormat>Широкоэкранный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Советы построения внутрикорпоративных процессов в строительно-промышленной сфере:  от заключения контракта, до обращения в суд и до возврата долга судебными приставами</vt:lpstr>
      <vt:lpstr>Для кого?</vt:lpstr>
      <vt:lpstr>Как работает?</vt:lpstr>
      <vt:lpstr>Ошибки Менеджеров:</vt:lpstr>
      <vt:lpstr>СУД (где быстрее?):</vt:lpstr>
      <vt:lpstr>ПРИСТАВЫ:</vt:lpstr>
      <vt:lpstr>Когда работает?</vt:lpstr>
      <vt:lpstr>Благодарю за внимание!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построения внутрикорпоративных процессов в финансово-инвестиционной сфере:  от заключения контракта, до обращения в суд и до возврата долга судебными приставами</dc:title>
  <dc:creator>kravcov1504@outlook.com</dc:creator>
  <cp:lastModifiedBy>kravcov1504@outlook.com</cp:lastModifiedBy>
  <cp:revision>11</cp:revision>
  <dcterms:created xsi:type="dcterms:W3CDTF">2019-04-16T05:48:48Z</dcterms:created>
  <dcterms:modified xsi:type="dcterms:W3CDTF">2019-04-16T10:42:18Z</dcterms:modified>
</cp:coreProperties>
</file>